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32918400" cx="43891200"/>
  <p:notesSz cx="6858000" cy="9144000"/>
  <p:embeddedFontLst>
    <p:embeddedFont>
      <p:font typeface="Helvetica Neue"/>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0" roundtripDataSignature="AMtx7mj7AAQpJt/uKeo9Q0tLSa9o4fbX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customschemas.google.com/relationships/presentationmetadata" Target="metadata"/><Relationship Id="rId9" Type="http://schemas.openxmlformats.org/officeDocument/2006/relationships/font" Target="fonts/HelveticaNeue-boldItalic.fntdata"/><Relationship Id="rId5" Type="http://schemas.openxmlformats.org/officeDocument/2006/relationships/slide" Target="slides/slide1.xml"/><Relationship Id="rId6" Type="http://schemas.openxmlformats.org/officeDocument/2006/relationships/font" Target="fonts/HelveticaNeue-regular.fntdata"/><Relationship Id="rId7" Type="http://schemas.openxmlformats.org/officeDocument/2006/relationships/font" Target="fonts/HelveticaNeue-bold.fntdata"/><Relationship Id="rId8" Type="http://schemas.openxmlformats.org/officeDocument/2006/relationships/font" Target="fonts/HelveticaNeue-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 name="Google Shape;5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3"/>
          <p:cNvSpPr txBox="1"/>
          <p:nvPr>
            <p:ph type="title"/>
          </p:nvPr>
        </p:nvSpPr>
        <p:spPr>
          <a:xfrm>
            <a:off x="1496160" y="2848157"/>
            <a:ext cx="40899299" cy="3665103"/>
          </a:xfrm>
          <a:prstGeom prst="rect">
            <a:avLst/>
          </a:prstGeom>
          <a:noFill/>
          <a:ln>
            <a:noFill/>
          </a:ln>
        </p:spPr>
        <p:txBody>
          <a:bodyPr anchorCtr="0" anchor="t" bIns="443900" lIns="443900" spcFirstLastPara="1" rIns="443900" wrap="square" tIns="44390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 name="Google Shape;11;p3"/>
          <p:cNvSpPr txBox="1"/>
          <p:nvPr>
            <p:ph idx="1" type="body"/>
          </p:nvPr>
        </p:nvSpPr>
        <p:spPr>
          <a:xfrm>
            <a:off x="1496160" y="7375838"/>
            <a:ext cx="40899299" cy="21865202"/>
          </a:xfrm>
          <a:prstGeom prst="rect">
            <a:avLst/>
          </a:prstGeom>
          <a:noFill/>
          <a:ln>
            <a:noFill/>
          </a:ln>
        </p:spPr>
        <p:txBody>
          <a:bodyPr anchorCtr="0" anchor="t" bIns="443900" lIns="443900" spcFirstLastPara="1" rIns="443900" wrap="square" tIns="443900">
            <a:normAutofit/>
          </a:bodyPr>
          <a:lstStyle>
            <a:lvl1pPr indent="-228600" lvl="0" marL="457200" algn="l">
              <a:lnSpc>
                <a:spcPct val="115000"/>
              </a:lnSpc>
              <a:spcBef>
                <a:spcPts val="7800"/>
              </a:spcBef>
              <a:spcAft>
                <a:spcPts val="0"/>
              </a:spcAft>
              <a:buClr>
                <a:srgbClr val="585858"/>
              </a:buClr>
              <a:buSzPts val="1800"/>
              <a:buNone/>
              <a:defRPr/>
            </a:lvl1pPr>
            <a:lvl2pPr indent="-228600" lvl="1" marL="914400" algn="l">
              <a:lnSpc>
                <a:spcPct val="115000"/>
              </a:lnSpc>
              <a:spcBef>
                <a:spcPts val="7800"/>
              </a:spcBef>
              <a:spcAft>
                <a:spcPts val="0"/>
              </a:spcAft>
              <a:buClr>
                <a:srgbClr val="585858"/>
              </a:buClr>
              <a:buSzPts val="1800"/>
              <a:buNone/>
              <a:defRPr/>
            </a:lvl2pPr>
            <a:lvl3pPr indent="-228600" lvl="2" marL="1371600" algn="l">
              <a:lnSpc>
                <a:spcPct val="115000"/>
              </a:lnSpc>
              <a:spcBef>
                <a:spcPts val="7800"/>
              </a:spcBef>
              <a:spcAft>
                <a:spcPts val="0"/>
              </a:spcAft>
              <a:buClr>
                <a:srgbClr val="585858"/>
              </a:buClr>
              <a:buSzPts val="1800"/>
              <a:buNone/>
              <a:defRPr/>
            </a:lvl3pPr>
            <a:lvl4pPr indent="-228600" lvl="3" marL="1828800" algn="l">
              <a:lnSpc>
                <a:spcPct val="115000"/>
              </a:lnSpc>
              <a:spcBef>
                <a:spcPts val="7800"/>
              </a:spcBef>
              <a:spcAft>
                <a:spcPts val="0"/>
              </a:spcAft>
              <a:buClr>
                <a:srgbClr val="585858"/>
              </a:buClr>
              <a:buSzPts val="1800"/>
              <a:buNone/>
              <a:defRPr/>
            </a:lvl4pPr>
            <a:lvl5pPr indent="-228600" lvl="4" marL="2286000" algn="l">
              <a:lnSpc>
                <a:spcPct val="115000"/>
              </a:lnSpc>
              <a:spcBef>
                <a:spcPts val="7800"/>
              </a:spcBef>
              <a:spcAft>
                <a:spcPts val="0"/>
              </a:spcAft>
              <a:buClr>
                <a:srgbClr val="585858"/>
              </a:buClr>
              <a:buSzPts val="1800"/>
              <a:buNone/>
              <a:defRPr/>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12" name="Google Shape;12;p3"/>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4"/>
          <p:cNvSpPr txBox="1"/>
          <p:nvPr>
            <p:ph type="title"/>
          </p:nvPr>
        </p:nvSpPr>
        <p:spPr>
          <a:xfrm>
            <a:off x="1496198" y="4765280"/>
            <a:ext cx="40899300" cy="13136701"/>
          </a:xfrm>
          <a:prstGeom prst="rect">
            <a:avLst/>
          </a:prstGeom>
          <a:noFill/>
          <a:ln>
            <a:noFill/>
          </a:ln>
        </p:spPr>
        <p:txBody>
          <a:bodyPr anchorCtr="0" anchor="b" bIns="443900" lIns="443900" spcFirstLastPara="1" rIns="443900" wrap="square" tIns="443900">
            <a:normAutofit/>
          </a:bodyPr>
          <a:lstStyle>
            <a:lvl1pPr lvl="0" algn="ctr">
              <a:lnSpc>
                <a:spcPct val="100000"/>
              </a:lnSpc>
              <a:spcBef>
                <a:spcPts val="0"/>
              </a:spcBef>
              <a:spcAft>
                <a:spcPts val="0"/>
              </a:spcAft>
              <a:buClr>
                <a:srgbClr val="000000"/>
              </a:buClr>
              <a:buSzPts val="25200"/>
              <a:buFont typeface="Arial"/>
              <a:buNone/>
              <a:defRPr sz="25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5" name="Google Shape;15;p4"/>
          <p:cNvSpPr txBox="1"/>
          <p:nvPr>
            <p:ph idx="1" type="body"/>
          </p:nvPr>
        </p:nvSpPr>
        <p:spPr>
          <a:xfrm>
            <a:off x="1496160" y="18138398"/>
            <a:ext cx="40899299" cy="5073002"/>
          </a:xfrm>
          <a:prstGeom prst="rect">
            <a:avLst/>
          </a:prstGeom>
          <a:noFill/>
          <a:ln>
            <a:noFill/>
          </a:ln>
        </p:spPr>
        <p:txBody>
          <a:bodyPr anchorCtr="0" anchor="t" bIns="443900" lIns="443900" spcFirstLastPara="1" rIns="443900" wrap="square" tIns="443900">
            <a:normAutofit/>
          </a:bodyPr>
          <a:lstStyle>
            <a:lvl1pPr indent="-228600" lvl="0" marL="457200" algn="ctr">
              <a:lnSpc>
                <a:spcPct val="100000"/>
              </a:lnSpc>
              <a:spcBef>
                <a:spcPts val="0"/>
              </a:spcBef>
              <a:spcAft>
                <a:spcPts val="0"/>
              </a:spcAft>
              <a:buClr>
                <a:srgbClr val="585858"/>
              </a:buClr>
              <a:buSzPts val="13600"/>
              <a:buFont typeface="Arial"/>
              <a:buNone/>
              <a:defRPr sz="13600"/>
            </a:lvl1pPr>
            <a:lvl2pPr indent="-228600" lvl="1" marL="914400" algn="ctr">
              <a:lnSpc>
                <a:spcPct val="100000"/>
              </a:lnSpc>
              <a:spcBef>
                <a:spcPts val="0"/>
              </a:spcBef>
              <a:spcAft>
                <a:spcPts val="0"/>
              </a:spcAft>
              <a:buClr>
                <a:srgbClr val="585858"/>
              </a:buClr>
              <a:buSzPts val="13600"/>
              <a:buFont typeface="Arial"/>
              <a:buNone/>
              <a:defRPr sz="13600"/>
            </a:lvl2pPr>
            <a:lvl3pPr indent="-228600" lvl="2" marL="1371600" algn="ctr">
              <a:lnSpc>
                <a:spcPct val="100000"/>
              </a:lnSpc>
              <a:spcBef>
                <a:spcPts val="0"/>
              </a:spcBef>
              <a:spcAft>
                <a:spcPts val="0"/>
              </a:spcAft>
              <a:buClr>
                <a:srgbClr val="585858"/>
              </a:buClr>
              <a:buSzPts val="13600"/>
              <a:buFont typeface="Arial"/>
              <a:buNone/>
              <a:defRPr sz="13600"/>
            </a:lvl3pPr>
            <a:lvl4pPr indent="-228600" lvl="3" marL="1828800" algn="ctr">
              <a:lnSpc>
                <a:spcPct val="100000"/>
              </a:lnSpc>
              <a:spcBef>
                <a:spcPts val="0"/>
              </a:spcBef>
              <a:spcAft>
                <a:spcPts val="0"/>
              </a:spcAft>
              <a:buClr>
                <a:srgbClr val="585858"/>
              </a:buClr>
              <a:buSzPts val="13600"/>
              <a:buFont typeface="Arial"/>
              <a:buNone/>
              <a:defRPr sz="13600"/>
            </a:lvl4pPr>
            <a:lvl5pPr indent="-228600" lvl="4" marL="2286000" algn="ctr">
              <a:lnSpc>
                <a:spcPct val="100000"/>
              </a:lnSpc>
              <a:spcBef>
                <a:spcPts val="0"/>
              </a:spcBef>
              <a:spcAft>
                <a:spcPts val="0"/>
              </a:spcAft>
              <a:buClr>
                <a:srgbClr val="585858"/>
              </a:buClr>
              <a:buSzPts val="13600"/>
              <a:buFont typeface="Arial"/>
              <a:buNone/>
              <a:defRPr sz="13600"/>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16" name="Google Shape;16;p4"/>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7" name="Shape 17"/>
        <p:cNvGrpSpPr/>
        <p:nvPr/>
      </p:nvGrpSpPr>
      <p:grpSpPr>
        <a:xfrm>
          <a:off x="0" y="0"/>
          <a:ext cx="0" cy="0"/>
          <a:chOff x="0" y="0"/>
          <a:chExt cx="0" cy="0"/>
        </a:xfrm>
      </p:grpSpPr>
      <p:sp>
        <p:nvSpPr>
          <p:cNvPr id="18" name="Google Shape;18;p5"/>
          <p:cNvSpPr txBox="1"/>
          <p:nvPr>
            <p:ph type="title"/>
          </p:nvPr>
        </p:nvSpPr>
        <p:spPr>
          <a:xfrm>
            <a:off x="1496160" y="13765440"/>
            <a:ext cx="40899299" cy="5387102"/>
          </a:xfrm>
          <a:prstGeom prst="rect">
            <a:avLst/>
          </a:prstGeom>
          <a:noFill/>
          <a:ln>
            <a:noFill/>
          </a:ln>
        </p:spPr>
        <p:txBody>
          <a:bodyPr anchorCtr="0" anchor="ctr" bIns="443900" lIns="443900" spcFirstLastPara="1" rIns="443900" wrap="square" tIns="443900">
            <a:normAutofit/>
          </a:bodyPr>
          <a:lstStyle>
            <a:lvl1pPr lvl="0" algn="ctr">
              <a:lnSpc>
                <a:spcPct val="100000"/>
              </a:lnSpc>
              <a:spcBef>
                <a:spcPts val="0"/>
              </a:spcBef>
              <a:spcAft>
                <a:spcPts val="0"/>
              </a:spcAft>
              <a:buClr>
                <a:srgbClr val="000000"/>
              </a:buClr>
              <a:buSzPts val="17500"/>
              <a:buFont typeface="Arial"/>
              <a:buNone/>
              <a:defRPr sz="175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9" name="Google Shape;19;p5"/>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0" name="Shape 20"/>
        <p:cNvGrpSpPr/>
        <p:nvPr/>
      </p:nvGrpSpPr>
      <p:grpSpPr>
        <a:xfrm>
          <a:off x="0" y="0"/>
          <a:ext cx="0" cy="0"/>
          <a:chOff x="0" y="0"/>
          <a:chExt cx="0" cy="0"/>
        </a:xfrm>
      </p:grpSpPr>
      <p:sp>
        <p:nvSpPr>
          <p:cNvPr id="21" name="Google Shape;21;p6"/>
          <p:cNvSpPr txBox="1"/>
          <p:nvPr>
            <p:ph type="title"/>
          </p:nvPr>
        </p:nvSpPr>
        <p:spPr>
          <a:xfrm>
            <a:off x="1496160" y="2848157"/>
            <a:ext cx="40899299" cy="3665103"/>
          </a:xfrm>
          <a:prstGeom prst="rect">
            <a:avLst/>
          </a:prstGeom>
          <a:noFill/>
          <a:ln>
            <a:noFill/>
          </a:ln>
        </p:spPr>
        <p:txBody>
          <a:bodyPr anchorCtr="0" anchor="t" bIns="443900" lIns="443900" spcFirstLastPara="1" rIns="443900" wrap="square" tIns="44390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2" name="Google Shape;22;p6"/>
          <p:cNvSpPr txBox="1"/>
          <p:nvPr>
            <p:ph idx="1" type="body"/>
          </p:nvPr>
        </p:nvSpPr>
        <p:spPr>
          <a:xfrm>
            <a:off x="1496160" y="7375838"/>
            <a:ext cx="19199402" cy="21865202"/>
          </a:xfrm>
          <a:prstGeom prst="rect">
            <a:avLst/>
          </a:prstGeom>
          <a:noFill/>
          <a:ln>
            <a:noFill/>
          </a:ln>
        </p:spPr>
        <p:txBody>
          <a:bodyPr anchorCtr="0" anchor="t" bIns="443900" lIns="443900" spcFirstLastPara="1" rIns="443900" wrap="square" tIns="443900">
            <a:normAutofit/>
          </a:bodyPr>
          <a:lstStyle>
            <a:lvl1pPr indent="-228600" lvl="0" marL="457200" algn="l">
              <a:lnSpc>
                <a:spcPct val="115000"/>
              </a:lnSpc>
              <a:spcBef>
                <a:spcPts val="7800"/>
              </a:spcBef>
              <a:spcAft>
                <a:spcPts val="0"/>
              </a:spcAft>
              <a:buClr>
                <a:srgbClr val="585858"/>
              </a:buClr>
              <a:buSzPts val="6800"/>
              <a:buFont typeface="Arial"/>
              <a:buNone/>
              <a:defRPr sz="6800"/>
            </a:lvl1pPr>
            <a:lvl2pPr indent="-228600" lvl="1" marL="914400" algn="l">
              <a:lnSpc>
                <a:spcPct val="115000"/>
              </a:lnSpc>
              <a:spcBef>
                <a:spcPts val="7800"/>
              </a:spcBef>
              <a:spcAft>
                <a:spcPts val="0"/>
              </a:spcAft>
              <a:buClr>
                <a:srgbClr val="585858"/>
              </a:buClr>
              <a:buSzPts val="6800"/>
              <a:buFont typeface="Arial"/>
              <a:buNone/>
              <a:defRPr sz="6800"/>
            </a:lvl2pPr>
            <a:lvl3pPr indent="-228600" lvl="2" marL="1371600" algn="l">
              <a:lnSpc>
                <a:spcPct val="115000"/>
              </a:lnSpc>
              <a:spcBef>
                <a:spcPts val="7800"/>
              </a:spcBef>
              <a:spcAft>
                <a:spcPts val="0"/>
              </a:spcAft>
              <a:buClr>
                <a:srgbClr val="585858"/>
              </a:buClr>
              <a:buSzPts val="6800"/>
              <a:buFont typeface="Arial"/>
              <a:buNone/>
              <a:defRPr sz="6800"/>
            </a:lvl3pPr>
            <a:lvl4pPr indent="-228600" lvl="3" marL="1828800" algn="l">
              <a:lnSpc>
                <a:spcPct val="115000"/>
              </a:lnSpc>
              <a:spcBef>
                <a:spcPts val="7800"/>
              </a:spcBef>
              <a:spcAft>
                <a:spcPts val="0"/>
              </a:spcAft>
              <a:buClr>
                <a:srgbClr val="585858"/>
              </a:buClr>
              <a:buSzPts val="6800"/>
              <a:buFont typeface="Arial"/>
              <a:buNone/>
              <a:defRPr sz="6800"/>
            </a:lvl4pPr>
            <a:lvl5pPr indent="-228600" lvl="4" marL="2286000" algn="l">
              <a:lnSpc>
                <a:spcPct val="115000"/>
              </a:lnSpc>
              <a:spcBef>
                <a:spcPts val="7800"/>
              </a:spcBef>
              <a:spcAft>
                <a:spcPts val="0"/>
              </a:spcAft>
              <a:buClr>
                <a:srgbClr val="585858"/>
              </a:buClr>
              <a:buSzPts val="6800"/>
              <a:buFont typeface="Arial"/>
              <a:buNone/>
              <a:defRPr sz="6800"/>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23" name="Google Shape;23;p6"/>
          <p:cNvSpPr txBox="1"/>
          <p:nvPr>
            <p:ph idx="2" type="body"/>
          </p:nvPr>
        </p:nvSpPr>
        <p:spPr>
          <a:xfrm>
            <a:off x="23195520" y="7375838"/>
            <a:ext cx="19199403" cy="21865202"/>
          </a:xfrm>
          <a:prstGeom prst="rect">
            <a:avLst/>
          </a:prstGeom>
          <a:noFill/>
          <a:ln>
            <a:noFill/>
          </a:ln>
        </p:spPr>
        <p:txBody>
          <a:bodyPr anchorCtr="0" anchor="t" bIns="443900" lIns="443900" spcFirstLastPara="1" rIns="443900" wrap="square" tIns="443900">
            <a:normAutofit/>
          </a:bodyPr>
          <a:lstStyle>
            <a:lvl1pPr indent="-228600" lvl="0" marL="457200" algn="l">
              <a:lnSpc>
                <a:spcPct val="115000"/>
              </a:lnSpc>
              <a:spcBef>
                <a:spcPts val="7800"/>
              </a:spcBef>
              <a:spcAft>
                <a:spcPts val="0"/>
              </a:spcAft>
              <a:buClr>
                <a:srgbClr val="585858"/>
              </a:buClr>
              <a:buSzPts val="1800"/>
              <a:buNone/>
              <a:defRPr/>
            </a:lvl1pPr>
            <a:lvl2pPr indent="-228600" lvl="1" marL="914400" algn="l">
              <a:lnSpc>
                <a:spcPct val="115000"/>
              </a:lnSpc>
              <a:spcBef>
                <a:spcPts val="7800"/>
              </a:spcBef>
              <a:spcAft>
                <a:spcPts val="0"/>
              </a:spcAft>
              <a:buClr>
                <a:srgbClr val="585858"/>
              </a:buClr>
              <a:buSzPts val="1800"/>
              <a:buNone/>
              <a:defRPr/>
            </a:lvl2pPr>
            <a:lvl3pPr indent="-228600" lvl="2" marL="1371600" algn="l">
              <a:lnSpc>
                <a:spcPct val="115000"/>
              </a:lnSpc>
              <a:spcBef>
                <a:spcPts val="7800"/>
              </a:spcBef>
              <a:spcAft>
                <a:spcPts val="0"/>
              </a:spcAft>
              <a:buClr>
                <a:srgbClr val="585858"/>
              </a:buClr>
              <a:buSzPts val="1800"/>
              <a:buNone/>
              <a:defRPr/>
            </a:lvl3pPr>
            <a:lvl4pPr indent="-228600" lvl="3" marL="1828800" algn="l">
              <a:lnSpc>
                <a:spcPct val="115000"/>
              </a:lnSpc>
              <a:spcBef>
                <a:spcPts val="7800"/>
              </a:spcBef>
              <a:spcAft>
                <a:spcPts val="0"/>
              </a:spcAft>
              <a:buClr>
                <a:srgbClr val="585858"/>
              </a:buClr>
              <a:buSzPts val="1800"/>
              <a:buNone/>
              <a:defRPr/>
            </a:lvl4pPr>
            <a:lvl5pPr indent="-228600" lvl="4" marL="2286000" algn="l">
              <a:lnSpc>
                <a:spcPct val="115000"/>
              </a:lnSpc>
              <a:spcBef>
                <a:spcPts val="7800"/>
              </a:spcBef>
              <a:spcAft>
                <a:spcPts val="0"/>
              </a:spcAft>
              <a:buClr>
                <a:srgbClr val="585858"/>
              </a:buClr>
              <a:buSzPts val="1800"/>
              <a:buNone/>
              <a:defRPr/>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24" name="Google Shape;24;p6"/>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5" name="Shape 25"/>
        <p:cNvGrpSpPr/>
        <p:nvPr/>
      </p:nvGrpSpPr>
      <p:grpSpPr>
        <a:xfrm>
          <a:off x="0" y="0"/>
          <a:ext cx="0" cy="0"/>
          <a:chOff x="0" y="0"/>
          <a:chExt cx="0" cy="0"/>
        </a:xfrm>
      </p:grpSpPr>
      <p:sp>
        <p:nvSpPr>
          <p:cNvPr id="26" name="Google Shape;26;p7"/>
          <p:cNvSpPr txBox="1"/>
          <p:nvPr>
            <p:ph type="title"/>
          </p:nvPr>
        </p:nvSpPr>
        <p:spPr>
          <a:xfrm>
            <a:off x="1496160" y="2848157"/>
            <a:ext cx="40899299" cy="3665103"/>
          </a:xfrm>
          <a:prstGeom prst="rect">
            <a:avLst/>
          </a:prstGeom>
          <a:noFill/>
          <a:ln>
            <a:noFill/>
          </a:ln>
        </p:spPr>
        <p:txBody>
          <a:bodyPr anchorCtr="0" anchor="t" bIns="443900" lIns="443900" spcFirstLastPara="1" rIns="443900" wrap="square" tIns="44390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7" name="Google Shape;27;p7"/>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8" name="Shape 28"/>
        <p:cNvGrpSpPr/>
        <p:nvPr/>
      </p:nvGrpSpPr>
      <p:grpSpPr>
        <a:xfrm>
          <a:off x="0" y="0"/>
          <a:ext cx="0" cy="0"/>
          <a:chOff x="0" y="0"/>
          <a:chExt cx="0" cy="0"/>
        </a:xfrm>
      </p:grpSpPr>
      <p:sp>
        <p:nvSpPr>
          <p:cNvPr id="29" name="Google Shape;29;p8"/>
          <p:cNvSpPr txBox="1"/>
          <p:nvPr>
            <p:ph type="title"/>
          </p:nvPr>
        </p:nvSpPr>
        <p:spPr>
          <a:xfrm>
            <a:off x="1496160" y="3555839"/>
            <a:ext cx="13478401" cy="4836303"/>
          </a:xfrm>
          <a:prstGeom prst="rect">
            <a:avLst/>
          </a:prstGeom>
          <a:noFill/>
          <a:ln>
            <a:noFill/>
          </a:ln>
        </p:spPr>
        <p:txBody>
          <a:bodyPr anchorCtr="0" anchor="b" bIns="443900" lIns="443900" spcFirstLastPara="1" rIns="443900" wrap="square" tIns="443900">
            <a:normAutofit/>
          </a:bodyPr>
          <a:lstStyle>
            <a:lvl1pPr lvl="0" algn="l">
              <a:lnSpc>
                <a:spcPct val="100000"/>
              </a:lnSpc>
              <a:spcBef>
                <a:spcPts val="0"/>
              </a:spcBef>
              <a:spcAft>
                <a:spcPts val="0"/>
              </a:spcAft>
              <a:buClr>
                <a:srgbClr val="000000"/>
              </a:buClr>
              <a:buSzPts val="11700"/>
              <a:buFont typeface="Arial"/>
              <a:buNone/>
              <a:defRPr sz="117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0" name="Google Shape;30;p8"/>
          <p:cNvSpPr txBox="1"/>
          <p:nvPr>
            <p:ph idx="1" type="body"/>
          </p:nvPr>
        </p:nvSpPr>
        <p:spPr>
          <a:xfrm>
            <a:off x="1496160" y="8893439"/>
            <a:ext cx="13478401" cy="20348101"/>
          </a:xfrm>
          <a:prstGeom prst="rect">
            <a:avLst/>
          </a:prstGeom>
          <a:noFill/>
          <a:ln>
            <a:noFill/>
          </a:ln>
        </p:spPr>
        <p:txBody>
          <a:bodyPr anchorCtr="0" anchor="t" bIns="443900" lIns="443900" spcFirstLastPara="1" rIns="443900" wrap="square" tIns="443900">
            <a:normAutofit/>
          </a:bodyPr>
          <a:lstStyle>
            <a:lvl1pPr indent="-228600" lvl="0" marL="457200" algn="l">
              <a:lnSpc>
                <a:spcPct val="115000"/>
              </a:lnSpc>
              <a:spcBef>
                <a:spcPts val="7800"/>
              </a:spcBef>
              <a:spcAft>
                <a:spcPts val="0"/>
              </a:spcAft>
              <a:buClr>
                <a:srgbClr val="585858"/>
              </a:buClr>
              <a:buSzPts val="5800"/>
              <a:buFont typeface="Arial"/>
              <a:buNone/>
              <a:defRPr sz="5800"/>
            </a:lvl1pPr>
            <a:lvl2pPr indent="-228600" lvl="1" marL="914400" algn="l">
              <a:lnSpc>
                <a:spcPct val="115000"/>
              </a:lnSpc>
              <a:spcBef>
                <a:spcPts val="7800"/>
              </a:spcBef>
              <a:spcAft>
                <a:spcPts val="0"/>
              </a:spcAft>
              <a:buClr>
                <a:srgbClr val="585858"/>
              </a:buClr>
              <a:buSzPts val="5800"/>
              <a:buFont typeface="Arial"/>
              <a:buNone/>
              <a:defRPr sz="5800"/>
            </a:lvl2pPr>
            <a:lvl3pPr indent="-228600" lvl="2" marL="1371600" algn="l">
              <a:lnSpc>
                <a:spcPct val="115000"/>
              </a:lnSpc>
              <a:spcBef>
                <a:spcPts val="7800"/>
              </a:spcBef>
              <a:spcAft>
                <a:spcPts val="0"/>
              </a:spcAft>
              <a:buClr>
                <a:srgbClr val="585858"/>
              </a:buClr>
              <a:buSzPts val="5800"/>
              <a:buFont typeface="Arial"/>
              <a:buNone/>
              <a:defRPr sz="5800"/>
            </a:lvl3pPr>
            <a:lvl4pPr indent="-228600" lvl="3" marL="1828800" algn="l">
              <a:lnSpc>
                <a:spcPct val="115000"/>
              </a:lnSpc>
              <a:spcBef>
                <a:spcPts val="7800"/>
              </a:spcBef>
              <a:spcAft>
                <a:spcPts val="0"/>
              </a:spcAft>
              <a:buClr>
                <a:srgbClr val="585858"/>
              </a:buClr>
              <a:buSzPts val="5800"/>
              <a:buFont typeface="Arial"/>
              <a:buNone/>
              <a:defRPr sz="5800"/>
            </a:lvl4pPr>
            <a:lvl5pPr indent="-228600" lvl="4" marL="2286000" algn="l">
              <a:lnSpc>
                <a:spcPct val="115000"/>
              </a:lnSpc>
              <a:spcBef>
                <a:spcPts val="7800"/>
              </a:spcBef>
              <a:spcAft>
                <a:spcPts val="0"/>
              </a:spcAft>
              <a:buClr>
                <a:srgbClr val="585858"/>
              </a:buClr>
              <a:buSzPts val="5800"/>
              <a:buFont typeface="Arial"/>
              <a:buNone/>
              <a:defRPr sz="5800"/>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31" name="Google Shape;31;p8"/>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2" name="Shape 32"/>
        <p:cNvGrpSpPr/>
        <p:nvPr/>
      </p:nvGrpSpPr>
      <p:grpSpPr>
        <a:xfrm>
          <a:off x="0" y="0"/>
          <a:ext cx="0" cy="0"/>
          <a:chOff x="0" y="0"/>
          <a:chExt cx="0" cy="0"/>
        </a:xfrm>
      </p:grpSpPr>
      <p:sp>
        <p:nvSpPr>
          <p:cNvPr id="33" name="Google Shape;33;p9"/>
          <p:cNvSpPr txBox="1"/>
          <p:nvPr>
            <p:ph type="title"/>
          </p:nvPr>
        </p:nvSpPr>
        <p:spPr>
          <a:xfrm>
            <a:off x="2353198" y="2880959"/>
            <a:ext cx="30565202" cy="26181302"/>
          </a:xfrm>
          <a:prstGeom prst="rect">
            <a:avLst/>
          </a:prstGeom>
          <a:noFill/>
          <a:ln>
            <a:noFill/>
          </a:ln>
        </p:spPr>
        <p:txBody>
          <a:bodyPr anchorCtr="0" anchor="ctr" bIns="443900" lIns="443900" spcFirstLastPara="1" rIns="443900" wrap="square" tIns="443900">
            <a:normAutofit/>
          </a:bodyPr>
          <a:lstStyle>
            <a:lvl1pPr lvl="0" algn="l">
              <a:lnSpc>
                <a:spcPct val="100000"/>
              </a:lnSpc>
              <a:spcBef>
                <a:spcPts val="0"/>
              </a:spcBef>
              <a:spcAft>
                <a:spcPts val="0"/>
              </a:spcAft>
              <a:buClr>
                <a:srgbClr val="000000"/>
              </a:buClr>
              <a:buSzPts val="23300"/>
              <a:buFont typeface="Arial"/>
              <a:buNone/>
              <a:defRPr sz="233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4" name="Google Shape;34;p9"/>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5" name="Shape 35"/>
        <p:cNvGrpSpPr/>
        <p:nvPr/>
      </p:nvGrpSpPr>
      <p:grpSpPr>
        <a:xfrm>
          <a:off x="0" y="0"/>
          <a:ext cx="0" cy="0"/>
          <a:chOff x="0" y="0"/>
          <a:chExt cx="0" cy="0"/>
        </a:xfrm>
      </p:grpSpPr>
      <p:sp>
        <p:nvSpPr>
          <p:cNvPr id="36" name="Google Shape;36;p10"/>
          <p:cNvSpPr/>
          <p:nvPr/>
        </p:nvSpPr>
        <p:spPr>
          <a:xfrm>
            <a:off x="21945600" y="-800"/>
            <a:ext cx="21945600" cy="32918401"/>
          </a:xfrm>
          <a:prstGeom prst="rect">
            <a:avLst/>
          </a:prstGeom>
          <a:solidFill>
            <a:srgbClr val="EEEEEE"/>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274400" y="7892319"/>
            <a:ext cx="19416302" cy="9486301"/>
          </a:xfrm>
          <a:prstGeom prst="rect">
            <a:avLst/>
          </a:prstGeom>
          <a:noFill/>
          <a:ln>
            <a:noFill/>
          </a:ln>
        </p:spPr>
        <p:txBody>
          <a:bodyPr anchorCtr="0" anchor="b" bIns="443900" lIns="443900" spcFirstLastPara="1" rIns="443900" wrap="square" tIns="443900">
            <a:normAutofit/>
          </a:bodyPr>
          <a:lstStyle>
            <a:lvl1pPr lvl="0" algn="ctr">
              <a:lnSpc>
                <a:spcPct val="100000"/>
              </a:lnSpc>
              <a:spcBef>
                <a:spcPts val="0"/>
              </a:spcBef>
              <a:spcAft>
                <a:spcPts val="0"/>
              </a:spcAft>
              <a:buClr>
                <a:srgbClr val="000000"/>
              </a:buClr>
              <a:buSzPts val="20400"/>
              <a:buFont typeface="Arial"/>
              <a:buNone/>
              <a:defRPr sz="20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8" name="Google Shape;38;p10"/>
          <p:cNvSpPr txBox="1"/>
          <p:nvPr>
            <p:ph idx="1" type="body"/>
          </p:nvPr>
        </p:nvSpPr>
        <p:spPr>
          <a:xfrm>
            <a:off x="1274400" y="17939680"/>
            <a:ext cx="19416302" cy="7904700"/>
          </a:xfrm>
          <a:prstGeom prst="rect">
            <a:avLst/>
          </a:prstGeom>
          <a:noFill/>
          <a:ln>
            <a:noFill/>
          </a:ln>
        </p:spPr>
        <p:txBody>
          <a:bodyPr anchorCtr="0" anchor="t" bIns="443900" lIns="443900" spcFirstLastPara="1" rIns="443900" wrap="square" tIns="443900">
            <a:normAutofit/>
          </a:bodyPr>
          <a:lstStyle>
            <a:lvl1pPr indent="-228600" lvl="0" marL="457200" algn="ctr">
              <a:lnSpc>
                <a:spcPct val="100000"/>
              </a:lnSpc>
              <a:spcBef>
                <a:spcPts val="0"/>
              </a:spcBef>
              <a:spcAft>
                <a:spcPts val="0"/>
              </a:spcAft>
              <a:buClr>
                <a:srgbClr val="585858"/>
              </a:buClr>
              <a:buSzPts val="10200"/>
              <a:buFont typeface="Arial"/>
              <a:buNone/>
              <a:defRPr sz="10200"/>
            </a:lvl1pPr>
            <a:lvl2pPr indent="-228600" lvl="1" marL="914400" algn="ctr">
              <a:lnSpc>
                <a:spcPct val="100000"/>
              </a:lnSpc>
              <a:spcBef>
                <a:spcPts val="0"/>
              </a:spcBef>
              <a:spcAft>
                <a:spcPts val="0"/>
              </a:spcAft>
              <a:buClr>
                <a:srgbClr val="585858"/>
              </a:buClr>
              <a:buSzPts val="10200"/>
              <a:buFont typeface="Arial"/>
              <a:buNone/>
              <a:defRPr sz="10200"/>
            </a:lvl2pPr>
            <a:lvl3pPr indent="-228600" lvl="2" marL="1371600" algn="ctr">
              <a:lnSpc>
                <a:spcPct val="100000"/>
              </a:lnSpc>
              <a:spcBef>
                <a:spcPts val="0"/>
              </a:spcBef>
              <a:spcAft>
                <a:spcPts val="0"/>
              </a:spcAft>
              <a:buClr>
                <a:srgbClr val="585858"/>
              </a:buClr>
              <a:buSzPts val="10200"/>
              <a:buFont typeface="Arial"/>
              <a:buNone/>
              <a:defRPr sz="10200"/>
            </a:lvl3pPr>
            <a:lvl4pPr indent="-228600" lvl="3" marL="1828800" algn="ctr">
              <a:lnSpc>
                <a:spcPct val="100000"/>
              </a:lnSpc>
              <a:spcBef>
                <a:spcPts val="0"/>
              </a:spcBef>
              <a:spcAft>
                <a:spcPts val="0"/>
              </a:spcAft>
              <a:buClr>
                <a:srgbClr val="585858"/>
              </a:buClr>
              <a:buSzPts val="10200"/>
              <a:buFont typeface="Arial"/>
              <a:buNone/>
              <a:defRPr sz="10200"/>
            </a:lvl4pPr>
            <a:lvl5pPr indent="-228600" lvl="4" marL="2286000" algn="ctr">
              <a:lnSpc>
                <a:spcPct val="100000"/>
              </a:lnSpc>
              <a:spcBef>
                <a:spcPts val="0"/>
              </a:spcBef>
              <a:spcAft>
                <a:spcPts val="0"/>
              </a:spcAft>
              <a:buClr>
                <a:srgbClr val="585858"/>
              </a:buClr>
              <a:buSzPts val="10200"/>
              <a:buFont typeface="Arial"/>
              <a:buNone/>
              <a:defRPr sz="10200"/>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39" name="Google Shape;39;p10"/>
          <p:cNvSpPr txBox="1"/>
          <p:nvPr>
            <p:ph idx="2" type="body"/>
          </p:nvPr>
        </p:nvSpPr>
        <p:spPr>
          <a:xfrm>
            <a:off x="23709598" y="4634078"/>
            <a:ext cx="18416702" cy="23649004"/>
          </a:xfrm>
          <a:prstGeom prst="rect">
            <a:avLst/>
          </a:prstGeom>
          <a:noFill/>
          <a:ln>
            <a:noFill/>
          </a:ln>
        </p:spPr>
        <p:txBody>
          <a:bodyPr anchorCtr="0" anchor="ctr" bIns="443900" lIns="443900" spcFirstLastPara="1" rIns="443900" wrap="square" tIns="443900">
            <a:normAutofit/>
          </a:bodyPr>
          <a:lstStyle>
            <a:lvl1pPr indent="-228600" lvl="0" marL="457200" algn="l">
              <a:lnSpc>
                <a:spcPct val="115000"/>
              </a:lnSpc>
              <a:spcBef>
                <a:spcPts val="7800"/>
              </a:spcBef>
              <a:spcAft>
                <a:spcPts val="0"/>
              </a:spcAft>
              <a:buClr>
                <a:srgbClr val="585858"/>
              </a:buClr>
              <a:buSzPts val="1800"/>
              <a:buNone/>
              <a:defRPr/>
            </a:lvl1pPr>
            <a:lvl2pPr indent="-228600" lvl="1" marL="914400" algn="l">
              <a:lnSpc>
                <a:spcPct val="115000"/>
              </a:lnSpc>
              <a:spcBef>
                <a:spcPts val="7800"/>
              </a:spcBef>
              <a:spcAft>
                <a:spcPts val="0"/>
              </a:spcAft>
              <a:buClr>
                <a:srgbClr val="585858"/>
              </a:buClr>
              <a:buSzPts val="1800"/>
              <a:buNone/>
              <a:defRPr/>
            </a:lvl2pPr>
            <a:lvl3pPr indent="-228600" lvl="2" marL="1371600" algn="l">
              <a:lnSpc>
                <a:spcPct val="115000"/>
              </a:lnSpc>
              <a:spcBef>
                <a:spcPts val="7800"/>
              </a:spcBef>
              <a:spcAft>
                <a:spcPts val="0"/>
              </a:spcAft>
              <a:buClr>
                <a:srgbClr val="585858"/>
              </a:buClr>
              <a:buSzPts val="1800"/>
              <a:buNone/>
              <a:defRPr/>
            </a:lvl3pPr>
            <a:lvl4pPr indent="-228600" lvl="3" marL="1828800" algn="l">
              <a:lnSpc>
                <a:spcPct val="115000"/>
              </a:lnSpc>
              <a:spcBef>
                <a:spcPts val="7800"/>
              </a:spcBef>
              <a:spcAft>
                <a:spcPts val="0"/>
              </a:spcAft>
              <a:buClr>
                <a:srgbClr val="585858"/>
              </a:buClr>
              <a:buSzPts val="1800"/>
              <a:buNone/>
              <a:defRPr/>
            </a:lvl4pPr>
            <a:lvl5pPr indent="-228600" lvl="4" marL="2286000" algn="l">
              <a:lnSpc>
                <a:spcPct val="115000"/>
              </a:lnSpc>
              <a:spcBef>
                <a:spcPts val="7800"/>
              </a:spcBef>
              <a:spcAft>
                <a:spcPts val="0"/>
              </a:spcAft>
              <a:buClr>
                <a:srgbClr val="585858"/>
              </a:buClr>
              <a:buSzPts val="1800"/>
              <a:buNone/>
              <a:defRPr/>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40" name="Google Shape;40;p10"/>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1" name="Shape 41"/>
        <p:cNvGrpSpPr/>
        <p:nvPr/>
      </p:nvGrpSpPr>
      <p:grpSpPr>
        <a:xfrm>
          <a:off x="0" y="0"/>
          <a:ext cx="0" cy="0"/>
          <a:chOff x="0" y="0"/>
          <a:chExt cx="0" cy="0"/>
        </a:xfrm>
      </p:grpSpPr>
      <p:sp>
        <p:nvSpPr>
          <p:cNvPr id="42" name="Google Shape;42;p11"/>
          <p:cNvSpPr txBox="1"/>
          <p:nvPr>
            <p:ph idx="1" type="body"/>
          </p:nvPr>
        </p:nvSpPr>
        <p:spPr>
          <a:xfrm>
            <a:off x="1496160" y="27075680"/>
            <a:ext cx="28794900" cy="3872402"/>
          </a:xfrm>
          <a:prstGeom prst="rect">
            <a:avLst/>
          </a:prstGeom>
          <a:noFill/>
          <a:ln>
            <a:noFill/>
          </a:ln>
        </p:spPr>
        <p:txBody>
          <a:bodyPr anchorCtr="0" anchor="ctr" bIns="443900" lIns="443900" spcFirstLastPara="1" rIns="443900" wrap="square" tIns="443900">
            <a:normAutofit/>
          </a:bodyPr>
          <a:lstStyle>
            <a:lvl1pPr indent="-228600" lvl="0" marL="457200" algn="l">
              <a:lnSpc>
                <a:spcPct val="100000"/>
              </a:lnSpc>
              <a:spcBef>
                <a:spcPts val="0"/>
              </a:spcBef>
              <a:spcAft>
                <a:spcPts val="0"/>
              </a:spcAft>
              <a:buClr>
                <a:srgbClr val="585858"/>
              </a:buClr>
              <a:buSzPts val="1800"/>
              <a:buNone/>
              <a:defRPr/>
            </a:lvl1pPr>
            <a:lvl2pPr indent="-228600" lvl="1" marL="914400" algn="l">
              <a:lnSpc>
                <a:spcPct val="100000"/>
              </a:lnSpc>
              <a:spcBef>
                <a:spcPts val="0"/>
              </a:spcBef>
              <a:spcAft>
                <a:spcPts val="0"/>
              </a:spcAft>
              <a:buClr>
                <a:srgbClr val="585858"/>
              </a:buClr>
              <a:buSzPts val="1800"/>
              <a:buNone/>
              <a:defRPr/>
            </a:lvl2pPr>
            <a:lvl3pPr indent="-228600" lvl="2" marL="1371600" algn="l">
              <a:lnSpc>
                <a:spcPct val="100000"/>
              </a:lnSpc>
              <a:spcBef>
                <a:spcPts val="0"/>
              </a:spcBef>
              <a:spcAft>
                <a:spcPts val="0"/>
              </a:spcAft>
              <a:buClr>
                <a:srgbClr val="585858"/>
              </a:buClr>
              <a:buSzPts val="1800"/>
              <a:buNone/>
              <a:defRPr/>
            </a:lvl3pPr>
            <a:lvl4pPr indent="-228600" lvl="3" marL="1828800" algn="l">
              <a:lnSpc>
                <a:spcPct val="100000"/>
              </a:lnSpc>
              <a:spcBef>
                <a:spcPts val="0"/>
              </a:spcBef>
              <a:spcAft>
                <a:spcPts val="0"/>
              </a:spcAft>
              <a:buClr>
                <a:srgbClr val="585858"/>
              </a:buClr>
              <a:buSzPts val="1800"/>
              <a:buNone/>
              <a:defRPr/>
            </a:lvl4pPr>
            <a:lvl5pPr indent="-228600" lvl="4" marL="2286000" algn="l">
              <a:lnSpc>
                <a:spcPct val="100000"/>
              </a:lnSpc>
              <a:spcBef>
                <a:spcPts val="0"/>
              </a:spcBef>
              <a:spcAft>
                <a:spcPts val="0"/>
              </a:spcAft>
              <a:buClr>
                <a:srgbClr val="585858"/>
              </a:buClr>
              <a:buSzPts val="1800"/>
              <a:buNone/>
              <a:defRPr/>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43" name="Google Shape;43;p11"/>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4" name="Shape 44"/>
        <p:cNvGrpSpPr/>
        <p:nvPr/>
      </p:nvGrpSpPr>
      <p:grpSpPr>
        <a:xfrm>
          <a:off x="0" y="0"/>
          <a:ext cx="0" cy="0"/>
          <a:chOff x="0" y="0"/>
          <a:chExt cx="0" cy="0"/>
        </a:xfrm>
      </p:grpSpPr>
      <p:sp>
        <p:nvSpPr>
          <p:cNvPr id="45" name="Google Shape;45;p12"/>
          <p:cNvSpPr txBox="1"/>
          <p:nvPr>
            <p:ph type="title"/>
          </p:nvPr>
        </p:nvSpPr>
        <p:spPr>
          <a:xfrm>
            <a:off x="1496160" y="7079198"/>
            <a:ext cx="40899299" cy="12566401"/>
          </a:xfrm>
          <a:prstGeom prst="rect">
            <a:avLst/>
          </a:prstGeom>
          <a:noFill/>
          <a:ln>
            <a:noFill/>
          </a:ln>
        </p:spPr>
        <p:txBody>
          <a:bodyPr anchorCtr="0" anchor="b" bIns="443900" lIns="443900" spcFirstLastPara="1" rIns="443900" wrap="square" tIns="443900">
            <a:normAutofit/>
          </a:bodyPr>
          <a:lstStyle>
            <a:lvl1pPr lvl="0" algn="ctr">
              <a:lnSpc>
                <a:spcPct val="100000"/>
              </a:lnSpc>
              <a:spcBef>
                <a:spcPts val="0"/>
              </a:spcBef>
              <a:spcAft>
                <a:spcPts val="0"/>
              </a:spcAft>
              <a:buClr>
                <a:srgbClr val="000000"/>
              </a:buClr>
              <a:buSzPts val="58300"/>
              <a:buFont typeface="Arial"/>
              <a:buNone/>
              <a:defRPr sz="583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6" name="Google Shape;46;p12"/>
          <p:cNvSpPr txBox="1"/>
          <p:nvPr>
            <p:ph idx="1" type="body"/>
          </p:nvPr>
        </p:nvSpPr>
        <p:spPr>
          <a:xfrm>
            <a:off x="1496160" y="20174238"/>
            <a:ext cx="40899299" cy="8324700"/>
          </a:xfrm>
          <a:prstGeom prst="rect">
            <a:avLst/>
          </a:prstGeom>
          <a:noFill/>
          <a:ln>
            <a:noFill/>
          </a:ln>
        </p:spPr>
        <p:txBody>
          <a:bodyPr anchorCtr="0" anchor="t" bIns="443900" lIns="443900" spcFirstLastPara="1" rIns="443900" wrap="square" tIns="443900">
            <a:normAutofit/>
          </a:bodyPr>
          <a:lstStyle>
            <a:lvl1pPr indent="-228600" lvl="0" marL="457200" algn="ctr">
              <a:lnSpc>
                <a:spcPct val="115000"/>
              </a:lnSpc>
              <a:spcBef>
                <a:spcPts val="7800"/>
              </a:spcBef>
              <a:spcAft>
                <a:spcPts val="0"/>
              </a:spcAft>
              <a:buClr>
                <a:srgbClr val="585858"/>
              </a:buClr>
              <a:buSzPts val="1800"/>
              <a:buNone/>
              <a:defRPr/>
            </a:lvl1pPr>
            <a:lvl2pPr indent="-228600" lvl="1" marL="914400" algn="ctr">
              <a:lnSpc>
                <a:spcPct val="115000"/>
              </a:lnSpc>
              <a:spcBef>
                <a:spcPts val="7800"/>
              </a:spcBef>
              <a:spcAft>
                <a:spcPts val="0"/>
              </a:spcAft>
              <a:buClr>
                <a:srgbClr val="585858"/>
              </a:buClr>
              <a:buSzPts val="1800"/>
              <a:buNone/>
              <a:defRPr/>
            </a:lvl2pPr>
            <a:lvl3pPr indent="-228600" lvl="2" marL="1371600" algn="ctr">
              <a:lnSpc>
                <a:spcPct val="115000"/>
              </a:lnSpc>
              <a:spcBef>
                <a:spcPts val="7800"/>
              </a:spcBef>
              <a:spcAft>
                <a:spcPts val="0"/>
              </a:spcAft>
              <a:buClr>
                <a:srgbClr val="585858"/>
              </a:buClr>
              <a:buSzPts val="1800"/>
              <a:buNone/>
              <a:defRPr/>
            </a:lvl3pPr>
            <a:lvl4pPr indent="-228600" lvl="3" marL="1828800" algn="ctr">
              <a:lnSpc>
                <a:spcPct val="115000"/>
              </a:lnSpc>
              <a:spcBef>
                <a:spcPts val="7800"/>
              </a:spcBef>
              <a:spcAft>
                <a:spcPts val="0"/>
              </a:spcAft>
              <a:buClr>
                <a:srgbClr val="585858"/>
              </a:buClr>
              <a:buSzPts val="1800"/>
              <a:buNone/>
              <a:defRPr/>
            </a:lvl4pPr>
            <a:lvl5pPr indent="-228600" lvl="4" marL="2286000" algn="ctr">
              <a:lnSpc>
                <a:spcPct val="115000"/>
              </a:lnSpc>
              <a:spcBef>
                <a:spcPts val="7800"/>
              </a:spcBef>
              <a:spcAft>
                <a:spcPts val="0"/>
              </a:spcAft>
              <a:buClr>
                <a:srgbClr val="585858"/>
              </a:buClr>
              <a:buSzPts val="1800"/>
              <a:buNone/>
              <a:defRPr/>
            </a:lvl5pPr>
            <a:lvl6pPr indent="-228600" lvl="5" marL="2743200" algn="l">
              <a:lnSpc>
                <a:spcPct val="115000"/>
              </a:lnSpc>
              <a:spcBef>
                <a:spcPts val="7800"/>
              </a:spcBef>
              <a:spcAft>
                <a:spcPts val="0"/>
              </a:spcAft>
              <a:buClr>
                <a:srgbClr val="585858"/>
              </a:buClr>
              <a:buSzPts val="1800"/>
              <a:buNone/>
              <a:defRPr/>
            </a:lvl6pPr>
            <a:lvl7pPr indent="-228600" lvl="6" marL="3200400" algn="l">
              <a:lnSpc>
                <a:spcPct val="115000"/>
              </a:lnSpc>
              <a:spcBef>
                <a:spcPts val="7800"/>
              </a:spcBef>
              <a:spcAft>
                <a:spcPts val="0"/>
              </a:spcAft>
              <a:buClr>
                <a:srgbClr val="585858"/>
              </a:buClr>
              <a:buSzPts val="1800"/>
              <a:buNone/>
              <a:defRPr/>
            </a:lvl7pPr>
            <a:lvl8pPr indent="-228600" lvl="7" marL="3657600" algn="l">
              <a:lnSpc>
                <a:spcPct val="115000"/>
              </a:lnSpc>
              <a:spcBef>
                <a:spcPts val="7800"/>
              </a:spcBef>
              <a:spcAft>
                <a:spcPts val="0"/>
              </a:spcAft>
              <a:buClr>
                <a:srgbClr val="585858"/>
              </a:buClr>
              <a:buSzPts val="1800"/>
              <a:buNone/>
              <a:defRPr/>
            </a:lvl8pPr>
            <a:lvl9pPr indent="-228600" lvl="8" marL="4114800" algn="l">
              <a:lnSpc>
                <a:spcPct val="115000"/>
              </a:lnSpc>
              <a:spcBef>
                <a:spcPts val="7800"/>
              </a:spcBef>
              <a:spcAft>
                <a:spcPts val="0"/>
              </a:spcAft>
              <a:buClr>
                <a:srgbClr val="585858"/>
              </a:buClr>
              <a:buSzPts val="1800"/>
              <a:buNone/>
              <a:defRPr/>
            </a:lvl9pPr>
          </a:lstStyle>
          <a:p/>
        </p:txBody>
      </p:sp>
      <p:sp>
        <p:nvSpPr>
          <p:cNvPr id="47" name="Google Shape;47;p12"/>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1pPr>
            <a:lvl2pPr indent="0" lvl="1"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2pPr>
            <a:lvl3pPr indent="0" lvl="2"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3pPr>
            <a:lvl4pPr indent="0" lvl="3"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4pPr>
            <a:lvl5pPr indent="0" lvl="4"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5pPr>
            <a:lvl6pPr indent="0" lvl="5"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6pPr>
            <a:lvl7pPr indent="0" lvl="6"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7pPr>
            <a:lvl8pPr indent="0" lvl="7"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8pPr>
            <a:lvl9pPr indent="0" lvl="8" marL="0" algn="r">
              <a:lnSpc>
                <a:spcPct val="100000"/>
              </a:lnSpc>
              <a:spcBef>
                <a:spcPts val="0"/>
              </a:spcBef>
              <a:spcAft>
                <a:spcPts val="0"/>
              </a:spcAft>
              <a:buClr>
                <a:srgbClr val="585858"/>
              </a:buClr>
              <a:buSzPts val="4900"/>
              <a:buFont typeface="Arial"/>
              <a:buNone/>
              <a:defRPr sz="4900">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496160" y="2848157"/>
            <a:ext cx="40899299" cy="3665103"/>
          </a:xfrm>
          <a:prstGeom prst="rect">
            <a:avLst/>
          </a:prstGeom>
          <a:noFill/>
          <a:ln>
            <a:noFill/>
          </a:ln>
        </p:spPr>
        <p:txBody>
          <a:bodyPr anchorCtr="0" anchor="t" bIns="443900" lIns="443900" spcFirstLastPara="1" rIns="443900" wrap="square" tIns="443900">
            <a:normAutofit/>
          </a:bodyPr>
          <a:lstStyle>
            <a:lvl1pPr lvl="0"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3600"/>
              <a:buFont typeface="Arial"/>
              <a:buNone/>
              <a:defRPr b="0" i="0" sz="136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1496160" y="7375838"/>
            <a:ext cx="40899299" cy="21865202"/>
          </a:xfrm>
          <a:prstGeom prst="rect">
            <a:avLst/>
          </a:prstGeom>
          <a:noFill/>
          <a:ln>
            <a:noFill/>
          </a:ln>
        </p:spPr>
        <p:txBody>
          <a:bodyPr anchorCtr="0" anchor="t" bIns="443900" lIns="443900" spcFirstLastPara="1" rIns="443900" wrap="square" tIns="443900">
            <a:normAutofit/>
          </a:bodyPr>
          <a:lstStyle>
            <a:lvl1pPr indent="-228600" lvl="0" marL="4572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1pPr>
            <a:lvl2pPr indent="-228600" lvl="1" marL="9144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2pPr>
            <a:lvl3pPr indent="-228600" lvl="2" marL="13716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3pPr>
            <a:lvl4pPr indent="-228600" lvl="3" marL="18288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4pPr>
            <a:lvl5pPr indent="-228600" lvl="4" marL="22860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5pPr>
            <a:lvl6pPr indent="-228600" lvl="5" marL="27432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6pPr>
            <a:lvl7pPr indent="-228600" lvl="6" marL="32004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7pPr>
            <a:lvl8pPr indent="-228600" lvl="7" marL="36576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8pPr>
            <a:lvl9pPr indent="-228600" lvl="8" marL="4114800" marR="0" rtl="0" algn="l">
              <a:lnSpc>
                <a:spcPct val="115000"/>
              </a:lnSpc>
              <a:spcBef>
                <a:spcPts val="7800"/>
              </a:spcBef>
              <a:spcAft>
                <a:spcPts val="0"/>
              </a:spcAft>
              <a:buClr>
                <a:srgbClr val="585858"/>
              </a:buClr>
              <a:buSzPts val="8700"/>
              <a:buFont typeface="Arial"/>
              <a:buNone/>
              <a:defRPr b="0" i="0" sz="8700" u="none" cap="none" strike="noStrike">
                <a:solidFill>
                  <a:srgbClr val="585858"/>
                </a:solidFill>
                <a:latin typeface="Arial"/>
                <a:ea typeface="Arial"/>
                <a:cs typeface="Arial"/>
                <a:sym typeface="Arial"/>
              </a:defRPr>
            </a:lvl9pPr>
          </a:lstStyle>
          <a:p/>
        </p:txBody>
      </p:sp>
      <p:sp>
        <p:nvSpPr>
          <p:cNvPr id="8" name="Google Shape;8;p2"/>
          <p:cNvSpPr txBox="1"/>
          <p:nvPr>
            <p:ph idx="12" type="sldNum"/>
          </p:nvPr>
        </p:nvSpPr>
        <p:spPr>
          <a:xfrm>
            <a:off x="41709363" y="30314942"/>
            <a:ext cx="1592737" cy="1578690"/>
          </a:xfrm>
          <a:prstGeom prst="rect">
            <a:avLst/>
          </a:prstGeom>
          <a:noFill/>
          <a:ln>
            <a:noFill/>
          </a:ln>
        </p:spPr>
        <p:txBody>
          <a:bodyPr anchorCtr="0" anchor="ctr" bIns="443900" lIns="443900" spcFirstLastPara="1" rIns="443900" wrap="square" tIns="443900">
            <a:spAutoFit/>
          </a:bodyPr>
          <a:lstStyle>
            <a:lvl1pPr indent="0" lvl="0"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SzPts val="4900"/>
              <a:buFont typeface="Arial"/>
              <a:buNone/>
              <a:defRPr b="0" i="0" sz="49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B0F1C"/>
        </a:solidFill>
      </p:bgPr>
    </p:bg>
    <p:spTree>
      <p:nvGrpSpPr>
        <p:cNvPr id="53" name="Shape 53"/>
        <p:cNvGrpSpPr/>
        <p:nvPr/>
      </p:nvGrpSpPr>
      <p:grpSpPr>
        <a:xfrm>
          <a:off x="0" y="0"/>
          <a:ext cx="0" cy="0"/>
          <a:chOff x="0" y="0"/>
          <a:chExt cx="0" cy="0"/>
        </a:xfrm>
      </p:grpSpPr>
      <p:sp>
        <p:nvSpPr>
          <p:cNvPr id="54" name="Google Shape;54;p1"/>
          <p:cNvSpPr/>
          <p:nvPr/>
        </p:nvSpPr>
        <p:spPr>
          <a:xfrm>
            <a:off x="18917274" y="10988874"/>
            <a:ext cx="8749502" cy="5295902"/>
          </a:xfrm>
          <a:prstGeom prst="rect">
            <a:avLst/>
          </a:prstGeom>
          <a:solidFill>
            <a:srgbClr val="8B0F1C"/>
          </a:solidFill>
          <a:ln cap="flat" cmpd="sng" w="9525">
            <a:solidFill>
              <a:srgbClr val="585858"/>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ph type="title"/>
          </p:nvPr>
        </p:nvSpPr>
        <p:spPr>
          <a:xfrm>
            <a:off x="1496159" y="2848157"/>
            <a:ext cx="40899303" cy="3665102"/>
          </a:xfrm>
          <a:prstGeom prst="rect">
            <a:avLst/>
          </a:prstGeom>
          <a:noFill/>
          <a:ln>
            <a:noFill/>
          </a:ln>
        </p:spPr>
        <p:txBody>
          <a:bodyPr anchorCtr="0" anchor="t" bIns="443900" lIns="443900" spcFirstLastPara="1" rIns="443900" wrap="square" tIns="443900">
            <a:normAutofit/>
          </a:bodyPr>
          <a:lstStyle/>
          <a:p>
            <a:pPr indent="0" lvl="0" marL="0" rtl="0" algn="l">
              <a:lnSpc>
                <a:spcPct val="100000"/>
              </a:lnSpc>
              <a:spcBef>
                <a:spcPts val="0"/>
              </a:spcBef>
              <a:spcAft>
                <a:spcPts val="0"/>
              </a:spcAft>
              <a:buClr>
                <a:srgbClr val="000000"/>
              </a:buClr>
              <a:buSzPts val="13600"/>
              <a:buFont typeface="Arial"/>
              <a:buNone/>
            </a:pPr>
            <a:r>
              <a:t/>
            </a:r>
            <a:endParaRPr b="0" i="0" sz="13600" u="none" cap="none" strike="noStrike">
              <a:solidFill>
                <a:srgbClr val="000000"/>
              </a:solidFill>
              <a:latin typeface="Arial"/>
              <a:ea typeface="Arial"/>
              <a:cs typeface="Arial"/>
              <a:sym typeface="Arial"/>
            </a:endParaRPr>
          </a:p>
        </p:txBody>
      </p:sp>
      <p:sp>
        <p:nvSpPr>
          <p:cNvPr id="56" name="Google Shape;56;p1"/>
          <p:cNvSpPr txBox="1"/>
          <p:nvPr>
            <p:ph idx="1" type="body"/>
          </p:nvPr>
        </p:nvSpPr>
        <p:spPr>
          <a:xfrm>
            <a:off x="1496159" y="7375838"/>
            <a:ext cx="40899303" cy="21865202"/>
          </a:xfrm>
          <a:prstGeom prst="rect">
            <a:avLst/>
          </a:prstGeom>
          <a:noFill/>
          <a:ln>
            <a:noFill/>
          </a:ln>
        </p:spPr>
        <p:txBody>
          <a:bodyPr anchorCtr="0" anchor="t" bIns="443900" lIns="443900" spcFirstLastPara="1" rIns="443900" wrap="square" tIns="443900">
            <a:normAutofit/>
          </a:bodyPr>
          <a:lstStyle/>
          <a:p>
            <a:pPr indent="0" lvl="0" marL="0" rtl="0" algn="l">
              <a:lnSpc>
                <a:spcPct val="115000"/>
              </a:lnSpc>
              <a:spcBef>
                <a:spcPts val="0"/>
              </a:spcBef>
              <a:spcAft>
                <a:spcPts val="0"/>
              </a:spcAft>
              <a:buClr>
                <a:srgbClr val="585858"/>
              </a:buClr>
              <a:buSzPts val="8700"/>
              <a:buFont typeface="Arial"/>
              <a:buNone/>
            </a:pPr>
            <a:r>
              <a:t/>
            </a:r>
            <a:endParaRPr b="0" i="0" sz="8700" u="none" cap="none" strike="noStrike">
              <a:solidFill>
                <a:srgbClr val="585858"/>
              </a:solidFill>
              <a:latin typeface="Arial"/>
              <a:ea typeface="Arial"/>
              <a:cs typeface="Arial"/>
              <a:sym typeface="Arial"/>
            </a:endParaRPr>
          </a:p>
        </p:txBody>
      </p:sp>
      <p:sp>
        <p:nvSpPr>
          <p:cNvPr id="57" name="Google Shape;57;p1"/>
          <p:cNvSpPr/>
          <p:nvPr/>
        </p:nvSpPr>
        <p:spPr>
          <a:xfrm>
            <a:off x="535042" y="675861"/>
            <a:ext cx="42839324" cy="31606434"/>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txBox="1"/>
          <p:nvPr/>
        </p:nvSpPr>
        <p:spPr>
          <a:xfrm>
            <a:off x="8352493" y="996548"/>
            <a:ext cx="34588200" cy="3617100"/>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000000"/>
              </a:buClr>
              <a:buSzPts val="6500"/>
              <a:buFont typeface="Arial"/>
              <a:buNone/>
            </a:pPr>
            <a:r>
              <a:rPr b="1" i="1" lang="en-US" sz="6500" u="none" cap="none" strike="noStrike">
                <a:solidFill>
                  <a:srgbClr val="990000"/>
                </a:solidFill>
                <a:latin typeface="Arial"/>
                <a:ea typeface="Arial"/>
                <a:cs typeface="Arial"/>
                <a:sym typeface="Arial"/>
              </a:rPr>
              <a:t>Beyond Memory: </a:t>
            </a:r>
            <a:r>
              <a:rPr b="1" i="0" lang="en-US" sz="6500" u="none" cap="none" strike="noStrike">
                <a:solidFill>
                  <a:srgbClr val="990000"/>
                </a:solidFill>
                <a:latin typeface="Arial"/>
                <a:ea typeface="Arial"/>
                <a:cs typeface="Arial"/>
                <a:sym typeface="Arial"/>
              </a:rPr>
              <a:t>Creative Cognitive Strategies for Dementia Support</a:t>
            </a:r>
            <a:endParaRPr b="1" i="0" sz="6500" u="none" cap="none" strike="noStrike">
              <a:solidFill>
                <a:srgbClr val="99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sz="6000"/>
          </a:p>
          <a:p>
            <a:pPr indent="0" lvl="0" marL="0" marR="0" rtl="0" algn="l">
              <a:lnSpc>
                <a:spcPct val="100000"/>
              </a:lnSpc>
              <a:spcBef>
                <a:spcPts val="0"/>
              </a:spcBef>
              <a:spcAft>
                <a:spcPts val="0"/>
              </a:spcAft>
              <a:buClr>
                <a:srgbClr val="000000"/>
              </a:buClr>
              <a:buSzPts val="6000"/>
              <a:buFont typeface="Arial"/>
              <a:buNone/>
            </a:pPr>
            <a:r>
              <a:rPr i="0" lang="en-US" sz="5000" u="none" cap="none" strike="noStrike">
                <a:solidFill>
                  <a:srgbClr val="000000"/>
                </a:solidFill>
              </a:rPr>
              <a:t>Prim Prasertsri </a:t>
            </a:r>
            <a:endParaRPr b="1" sz="5000"/>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Department of Psychology | Pacific University | 2043 College Way |  Forest Grove, OR 97116</a:t>
            </a:r>
            <a:endParaRPr/>
          </a:p>
        </p:txBody>
      </p:sp>
      <p:grpSp>
        <p:nvGrpSpPr>
          <p:cNvPr id="59" name="Google Shape;59;p1"/>
          <p:cNvGrpSpPr/>
          <p:nvPr/>
        </p:nvGrpSpPr>
        <p:grpSpPr>
          <a:xfrm>
            <a:off x="30018459" y="5626038"/>
            <a:ext cx="13082914" cy="26746125"/>
            <a:chOff x="0" y="0"/>
            <a:chExt cx="13082912" cy="26746125"/>
          </a:xfrm>
        </p:grpSpPr>
        <p:sp>
          <p:nvSpPr>
            <p:cNvPr id="60" name="Google Shape;60;p1"/>
            <p:cNvSpPr/>
            <p:nvPr/>
          </p:nvSpPr>
          <p:spPr>
            <a:xfrm>
              <a:off x="0" y="0"/>
              <a:ext cx="13082912" cy="26255762"/>
            </a:xfrm>
            <a:prstGeom prst="rect">
              <a:avLst/>
            </a:prstGeom>
            <a:noFill/>
            <a:ln cap="flat" cmpd="sng" w="19050">
              <a:solidFill>
                <a:srgbClr val="000000"/>
              </a:solidFill>
              <a:prstDash val="solid"/>
              <a:round/>
              <a:headEnd len="sm" w="sm" type="none"/>
              <a:tailEnd len="sm" w="sm" type="none"/>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solidFill>
                  <a:srgbClr val="000000"/>
                </a:solidFill>
                <a:latin typeface="Arial"/>
                <a:ea typeface="Arial"/>
                <a:cs typeface="Arial"/>
                <a:sym typeface="Arial"/>
              </a:endParaRPr>
            </a:p>
          </p:txBody>
        </p:sp>
        <p:sp>
          <p:nvSpPr>
            <p:cNvPr id="61" name="Google Shape;61;p1"/>
            <p:cNvSpPr txBox="1"/>
            <p:nvPr/>
          </p:nvSpPr>
          <p:spPr>
            <a:xfrm>
              <a:off x="9525" y="9525"/>
              <a:ext cx="13063800" cy="26736600"/>
            </a:xfrm>
            <a:prstGeom prst="rect">
              <a:avLst/>
            </a:prstGeom>
            <a:noFill/>
            <a:ln>
              <a:noFill/>
            </a:ln>
          </p:spPr>
          <p:txBody>
            <a:bodyPr anchorCtr="0" anchor="t" bIns="91400" lIns="91400" spcFirstLastPara="1" rIns="91400" wrap="square" tIns="91400">
              <a:spAutoFit/>
            </a:bodyPr>
            <a:lstStyle/>
            <a:p>
              <a:pPr indent="422275" lvl="0" marL="0" marR="0" rtl="0" algn="ctr">
                <a:lnSpc>
                  <a:spcPct val="100000"/>
                </a:lnSpc>
                <a:spcBef>
                  <a:spcPts val="0"/>
                </a:spcBef>
                <a:spcAft>
                  <a:spcPts val="0"/>
                </a:spcAft>
                <a:buClr>
                  <a:srgbClr val="990000"/>
                </a:buClr>
                <a:buSzPts val="2000"/>
                <a:buFont typeface="Arial"/>
                <a:buNone/>
              </a:pPr>
              <a:r>
                <a:t/>
              </a:r>
              <a:endParaRPr b="1" i="0" sz="2000" u="none" cap="none" strike="noStrike">
                <a:solidFill>
                  <a:srgbClr val="990000"/>
                </a:solidFill>
                <a:latin typeface="Arial"/>
                <a:ea typeface="Arial"/>
                <a:cs typeface="Arial"/>
                <a:sym typeface="Arial"/>
              </a:endParaRPr>
            </a:p>
            <a:p>
              <a:pPr indent="57150" lvl="0" marL="400050" marR="209392" rtl="0" algn="l">
                <a:lnSpc>
                  <a:spcPct val="100000"/>
                </a:lnSpc>
                <a:spcBef>
                  <a:spcPts val="0"/>
                </a:spcBef>
                <a:spcAft>
                  <a:spcPts val="0"/>
                </a:spcAft>
                <a:buClr>
                  <a:srgbClr val="990000"/>
                </a:buClr>
                <a:buSzPts val="5400"/>
                <a:buFont typeface="Arial"/>
                <a:buNone/>
              </a:pPr>
              <a:r>
                <a:rPr lang="en-US" sz="3300">
                  <a:solidFill>
                    <a:schemeClr val="dk1"/>
                  </a:solidFill>
                </a:rPr>
                <a:t>In non-athletic contexts, medical students who were asked to use mental imagery prior to completing a practice surgery reported less surgical errors than the ones who were asked to reference a textbook (Munroe-Chandler &amp; Guerrero, 2017). Visual imagery in rehabilitation programs for people recovering from strokes has been demonstrated to facilitate the motor planning process (Barreto-Monteiro et al., 2017). </a:t>
              </a:r>
              <a:endParaRPr sz="3300">
                <a:solidFill>
                  <a:schemeClr val="dk1"/>
                </a:solidFill>
              </a:endParaRPr>
            </a:p>
            <a:p>
              <a:pPr indent="57150" lvl="0" marL="400050" marR="209392" rtl="0" algn="l">
                <a:lnSpc>
                  <a:spcPct val="100000"/>
                </a:lnSpc>
                <a:spcBef>
                  <a:spcPts val="0"/>
                </a:spcBef>
                <a:spcAft>
                  <a:spcPts val="0"/>
                </a:spcAft>
                <a:buClr>
                  <a:srgbClr val="990000"/>
                </a:buClr>
                <a:buSzPts val="5400"/>
                <a:buFont typeface="Arial"/>
                <a:buNone/>
              </a:pPr>
              <a:r>
                <a:t/>
              </a:r>
              <a:endParaRPr sz="3300">
                <a:solidFill>
                  <a:schemeClr val="dk1"/>
                </a:solidFill>
              </a:endParaRPr>
            </a:p>
            <a:p>
              <a:pPr indent="57150" lvl="0" marL="400050" marR="209392" rtl="0" algn="ctr">
                <a:lnSpc>
                  <a:spcPct val="100000"/>
                </a:lnSpc>
                <a:spcBef>
                  <a:spcPts val="0"/>
                </a:spcBef>
                <a:spcAft>
                  <a:spcPts val="0"/>
                </a:spcAft>
                <a:buClr>
                  <a:srgbClr val="990000"/>
                </a:buClr>
                <a:buSzPts val="5400"/>
                <a:buFont typeface="Arial"/>
                <a:buNone/>
              </a:pPr>
              <a:r>
                <a:rPr b="1" i="0" lang="en-US" sz="5000" u="none" cap="none" strike="noStrike">
                  <a:solidFill>
                    <a:srgbClr val="990000"/>
                  </a:solidFill>
                  <a:latin typeface="Arial"/>
                  <a:ea typeface="Arial"/>
                  <a:cs typeface="Arial"/>
                  <a:sym typeface="Arial"/>
                </a:rPr>
                <a:t>Conclusions</a:t>
              </a:r>
              <a:endParaRPr b="0" i="0" sz="5000" u="none" cap="none" strike="noStrike">
                <a:solidFill>
                  <a:srgbClr val="000000"/>
                </a:solidFill>
                <a:latin typeface="Helvetica Neue"/>
                <a:ea typeface="Helvetica Neue"/>
                <a:cs typeface="Helvetica Neue"/>
                <a:sym typeface="Helvetica Neue"/>
              </a:endParaRPr>
            </a:p>
            <a:p>
              <a:pPr indent="57150" lvl="0" marL="400050" marR="209392" rtl="0" algn="just">
                <a:lnSpc>
                  <a:spcPct val="100000"/>
                </a:lnSpc>
                <a:spcBef>
                  <a:spcPts val="0"/>
                </a:spcBef>
                <a:spcAft>
                  <a:spcPts val="0"/>
                </a:spcAft>
                <a:buClr>
                  <a:srgbClr val="000000"/>
                </a:buClr>
                <a:buSzPts val="3300"/>
                <a:buFont typeface="Arial"/>
                <a:buNone/>
              </a:pPr>
              <a:r>
                <a:rPr b="0" i="0" lang="en-US" sz="3300" u="none" cap="none" strike="noStrike">
                  <a:solidFill>
                    <a:srgbClr val="000000"/>
                  </a:solidFill>
                  <a:latin typeface="Arial"/>
                  <a:ea typeface="Arial"/>
                  <a:cs typeface="Arial"/>
                  <a:sym typeface="Arial"/>
                </a:rPr>
                <a:t>	</a:t>
              </a:r>
              <a:r>
                <a:rPr b="1" i="0" lang="en-US" sz="3000" u="none" cap="none" strike="noStrike">
                  <a:solidFill>
                    <a:srgbClr val="000000"/>
                  </a:solidFill>
                  <a:latin typeface="Arial"/>
                  <a:ea typeface="Arial"/>
                  <a:cs typeface="Arial"/>
                  <a:sym typeface="Arial"/>
                </a:rPr>
                <a:t>The purpose of this review was to support meditation and visual imagery as under-researched cognitive strategies for dementia interventions. </a:t>
              </a:r>
              <a:r>
                <a:rPr b="0" i="0" lang="en-US" sz="3000" u="none" cap="none" strike="noStrike">
                  <a:solidFill>
                    <a:srgbClr val="000000"/>
                  </a:solidFill>
                  <a:latin typeface="Arial"/>
                  <a:ea typeface="Arial"/>
                  <a:cs typeface="Arial"/>
                  <a:sym typeface="Arial"/>
                </a:rPr>
                <a:t>Alzheimer’s dementia is a non-curable and non-reversible disease. However, there are available motor and cognitive interventions that can address symptoms that develop due to the progression of AD. Medications for AD can slow down cognitive decline due to tissue damage, but they cannot address the onset of symptoms due to depression and anxiety. Physical interventions can help maintain motor function and reduce the risk of physical injury, while cognitive interventions can alleviate stress for the person with AD and their family. Meditation and visual imagery as AD interventions can support the goal of the person with AD to maintain independence and preserve their quality of life for as long as possible. Meditation addresses cortisol imbalances that can increase the risk of developing AD or cause faster cognitive and physical decline for someone who is already diagnosed with AD. Visual imagery has been applied to other neurological conditions for  maintaining neural pathways, as well as preserving motor planning and execution abilities. Despite that, research on meditation and visual imagery for AD is still exploratory. This review proposes that meditation and visual imagery have the potential to display beneficial results for people in all stages of progression of AD. Ultimately, more studies with standardized procedures and more longitudinal studies on AD need to be published to understand the full effects of current  and possible interventions on AD progression. </a:t>
              </a:r>
              <a:endParaRPr b="1" i="0" sz="3200" u="none" cap="none" strike="noStrike">
                <a:solidFill>
                  <a:srgbClr val="990000"/>
                </a:solidFill>
                <a:latin typeface="Helvetica Neue"/>
                <a:ea typeface="Helvetica Neue"/>
                <a:cs typeface="Helvetica Neue"/>
                <a:sym typeface="Helvetica Neue"/>
              </a:endParaRPr>
            </a:p>
            <a:p>
              <a:pPr indent="0" lvl="0" marL="0" marR="209392"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a:p>
              <a:pPr indent="57150" lvl="0" marL="400050" marR="209392" rtl="0" algn="ctr">
                <a:lnSpc>
                  <a:spcPct val="100000"/>
                </a:lnSpc>
                <a:spcBef>
                  <a:spcPts val="0"/>
                </a:spcBef>
                <a:spcAft>
                  <a:spcPts val="0"/>
                </a:spcAft>
                <a:buClr>
                  <a:srgbClr val="000000"/>
                </a:buClr>
                <a:buSzPts val="4000"/>
                <a:buFont typeface="Arial"/>
                <a:buNone/>
              </a:pPr>
              <a:r>
                <a:rPr b="1" i="0" lang="en-US" sz="5000" u="none" cap="none" strike="noStrike">
                  <a:solidFill>
                    <a:srgbClr val="990000"/>
                  </a:solidFill>
                  <a:latin typeface="Arial"/>
                  <a:ea typeface="Arial"/>
                  <a:cs typeface="Arial"/>
                  <a:sym typeface="Arial"/>
                </a:rPr>
                <a:t>Select References</a:t>
              </a:r>
              <a:endParaRPr b="1" sz="2000"/>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Aguirre, E., Hoare, Z., Streater, A., Spector, A., Woods, B., Hoe, J., &amp; Orrell, M. (2013). Cognitive stimulation therapy (CST) for people with dementia--who benefits most?. International Journal of Geriatric Psychiatry, 28(3).</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Alzheimer’s Association (2023). </a:t>
              </a:r>
              <a:r>
                <a:rPr b="0" i="1" lang="en-US" sz="1600" u="none" cap="none" strike="noStrike">
                  <a:solidFill>
                    <a:srgbClr val="000000"/>
                  </a:solidFill>
                  <a:latin typeface="Arial"/>
                  <a:ea typeface="Arial"/>
                  <a:cs typeface="Arial"/>
                  <a:sym typeface="Arial"/>
                </a:rPr>
                <a:t>2023 Alzheimer’s Disease Facts and Figures.</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1"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Barreto-Monteiro, K., Cardoso, M. D. S., Cabral, V. R. D. C., Santos, A. O. B. D., Silva, P. S. D., Castro, J. B. P., &amp; Vale, R. G. S. (2021). Effects of motor imagery as a complementary resource on the rehabilitation of stroke patients: A Meta-Analysis of randomized trials. Journal of Stroke and Cerebrovascular Diseases, 30(8). </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Brothers, H. M., Gosztyla, M. L., &amp; Robinson, S. R. (2018). The physiological roles of Amyloid-β Peptide hint at new ways to treat Alzheimer's Disease. Frontiers in aging neuroscience, 10(118). </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Hoffman, L., Hutt, R., Yi Tsui, C. K., Zorokong, K., &amp; Marfeo, E. (2020). Meditation-based Interventions for adults With dementia: A Scoping review. The American Journal of Occupational Therapy, 74(3)</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1C1D1E"/>
                </a:buClr>
                <a:buSzPts val="1600"/>
                <a:buFont typeface="Arial"/>
                <a:buNone/>
              </a:pPr>
              <a:r>
                <a:rPr b="0" i="0" lang="en-US" sz="1600" u="none" cap="none" strike="noStrike">
                  <a:solidFill>
                    <a:srgbClr val="1C1D1E"/>
                  </a:solidFill>
                  <a:latin typeface="Arial"/>
                  <a:ea typeface="Arial"/>
                  <a:cs typeface="Arial"/>
                  <a:sym typeface="Arial"/>
                </a:rPr>
                <a:t>Laver, K., Cumming, R., Dyer, S., Agar, M., Anstey, K.J., Beattie, E., Brodaty, H., Broe, T., Clemson, L., Crotty, M., Dietz, M., Draper, B., Flicker, L., Friel, M., Heuzenroeder, L., Koch, S., Kurrle, S., Nay, R., Pond, D., Thompson, J., Santalucia, Y., Whitehead, C. and Yates, M. (2017), Evidence-based occupational therapy for people with dementia and their families: What clinical practice guidelines tell us and implications for practice. </a:t>
              </a:r>
              <a:r>
                <a:rPr b="0" i="1" lang="en-US" sz="1600" u="none" cap="none" strike="noStrike">
                  <a:solidFill>
                    <a:srgbClr val="1C1D1E"/>
                  </a:solidFill>
                  <a:latin typeface="Arial"/>
                  <a:ea typeface="Arial"/>
                  <a:cs typeface="Arial"/>
                  <a:sym typeface="Arial"/>
                </a:rPr>
                <a:t>Australian Occupational Therapy Journal, 64.</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rgbClr val="1C1D1E"/>
                </a:buClr>
                <a:buSzPts val="1400"/>
                <a:buFont typeface="Arial"/>
                <a:buNone/>
              </a:pPr>
              <a:r>
                <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Loy, C. T., Schofield, P. R., Turner, A. M., &amp; Kwok, J. B. (2014). Genetics of dementia. </a:t>
              </a:r>
              <a:r>
                <a:rPr b="0" i="1" lang="en-US" sz="1600" u="none" cap="none" strike="noStrike">
                  <a:solidFill>
                    <a:srgbClr val="000000"/>
                  </a:solidFill>
                  <a:latin typeface="Arial"/>
                  <a:ea typeface="Arial"/>
                  <a:cs typeface="Arial"/>
                  <a:sym typeface="Arial"/>
                </a:rPr>
                <a:t>Lancet, 383</a:t>
              </a:r>
              <a:r>
                <a:rPr b="0" i="0" lang="en-US" sz="1600" u="none" cap="none" strike="noStrike">
                  <a:solidFill>
                    <a:srgbClr val="000000"/>
                  </a:solidFill>
                  <a:latin typeface="Arial"/>
                  <a:ea typeface="Arial"/>
                  <a:cs typeface="Arial"/>
                  <a:sym typeface="Arial"/>
                </a:rPr>
                <a:t>(9919)</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Mayo Clinic (2022).</a:t>
              </a:r>
              <a:r>
                <a:rPr b="0" i="1" lang="en-US" sz="1600" u="none" cap="none" strike="noStrike">
                  <a:solidFill>
                    <a:srgbClr val="000000"/>
                  </a:solidFill>
                  <a:latin typeface="Arial"/>
                  <a:ea typeface="Arial"/>
                  <a:cs typeface="Arial"/>
                  <a:sym typeface="Arial"/>
                </a:rPr>
                <a:t>Dementia: Symptoms and causes. </a:t>
              </a:r>
              <a:endParaRPr sz="1600"/>
            </a:p>
            <a:p>
              <a:pPr indent="57150" lvl="0" marL="400050" marR="209392" rtl="0" algn="l">
                <a:lnSpc>
                  <a:spcPct val="100000"/>
                </a:lnSpc>
                <a:spcBef>
                  <a:spcPts val="0"/>
                </a:spcBef>
                <a:spcAft>
                  <a:spcPts val="0"/>
                </a:spcAft>
                <a:buClr>
                  <a:srgbClr val="000000"/>
                </a:buClr>
                <a:buSzPts val="1600"/>
                <a:buFont typeface="Arial"/>
                <a:buNone/>
              </a:pPr>
              <a:r>
                <a:t/>
              </a:r>
              <a:endParaRPr b="0" i="1" sz="1600" u="none" cap="none" strike="noStrike">
                <a:solidFill>
                  <a:srgbClr val="000000"/>
                </a:solidFill>
                <a:latin typeface="Arial"/>
                <a:ea typeface="Arial"/>
                <a:cs typeface="Arial"/>
                <a:sym typeface="Arial"/>
              </a:endParaRPr>
            </a:p>
            <a:p>
              <a:pPr indent="57150" lvl="0" marL="400050" marR="209392"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Munroe-Chandler, K., &amp; Guerrero, M.  (2017) Psychological Imagery in Sport and Performance. </a:t>
              </a:r>
              <a:r>
                <a:rPr b="0" i="1" lang="en-US" sz="1600" u="none" cap="none" strike="noStrike">
                  <a:solidFill>
                    <a:srgbClr val="000000"/>
                  </a:solidFill>
                  <a:latin typeface="Arial"/>
                  <a:ea typeface="Arial"/>
                  <a:cs typeface="Arial"/>
                  <a:sym typeface="Arial"/>
                </a:rPr>
                <a:t>Oxford Research Encyclopedia of Psychology.</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chemeClr val="accent2"/>
                </a:buClr>
                <a:buSzPts val="1400"/>
                <a:buFont typeface="Arial"/>
                <a:buNone/>
              </a:pPr>
              <a:r>
                <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chemeClr val="accent2"/>
                </a:buClr>
                <a:buSzPts val="1600"/>
                <a:buFont typeface="Arial"/>
                <a:buNone/>
              </a:pPr>
              <a:r>
                <a:rPr b="0" i="0" lang="en-US" sz="1600" u="none" cap="none" strike="noStrike">
                  <a:solidFill>
                    <a:schemeClr val="accent2"/>
                  </a:solidFill>
                  <a:latin typeface="Arial"/>
                  <a:ea typeface="Arial"/>
                  <a:cs typeface="Arial"/>
                  <a:sym typeface="Arial"/>
                </a:rPr>
                <a:t>Munzert, J. &amp; Kruger, B. (2018). Task-specificity of muscular responses During motor imagery: Peripheral physiological effects and the legacy of Edmund Jacobson. </a:t>
              </a:r>
              <a:r>
                <a:rPr b="0" i="1" lang="en-US" sz="1600" u="none" cap="none" strike="noStrike">
                  <a:solidFill>
                    <a:schemeClr val="accent2"/>
                  </a:solidFill>
                  <a:latin typeface="Arial"/>
                  <a:ea typeface="Arial"/>
                  <a:cs typeface="Arial"/>
                  <a:sym typeface="Arial"/>
                </a:rPr>
                <a:t>Frontiers In Psychology, 9.</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chemeClr val="accent2"/>
                </a:buClr>
                <a:buSzPts val="1400"/>
                <a:buFont typeface="Arial"/>
                <a:buNone/>
              </a:pPr>
              <a:r>
                <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rgbClr val="333333"/>
                </a:buClr>
                <a:buSzPts val="1600"/>
                <a:buFont typeface="Arial"/>
                <a:buNone/>
              </a:pPr>
              <a:r>
                <a:rPr b="0" i="0" lang="en-US" sz="1600" u="none" cap="none" strike="noStrike">
                  <a:solidFill>
                    <a:srgbClr val="333333"/>
                  </a:solidFill>
                  <a:latin typeface="Arial"/>
                  <a:ea typeface="Arial"/>
                  <a:cs typeface="Arial"/>
                  <a:sym typeface="Arial"/>
                </a:rPr>
                <a:t>Khalsa, D. S. (2015). Stress, meditation, and Alzheimer’s disease prevention: Where the evidence stands. </a:t>
              </a:r>
              <a:r>
                <a:rPr b="0" i="1" lang="en-US" sz="1600" u="none" cap="none" strike="noStrike">
                  <a:solidFill>
                    <a:srgbClr val="333333"/>
                  </a:solidFill>
                  <a:latin typeface="Arial"/>
                  <a:ea typeface="Arial"/>
                  <a:cs typeface="Arial"/>
                  <a:sym typeface="Arial"/>
                </a:rPr>
                <a:t>Journal of Alzheimer's Disease, 48</a:t>
              </a:r>
              <a:r>
                <a:rPr b="0" i="0" lang="en-US" sz="1600" u="none" cap="none" strike="noStrike">
                  <a:solidFill>
                    <a:srgbClr val="333333"/>
                  </a:solidFill>
                  <a:latin typeface="Arial"/>
                  <a:ea typeface="Arial"/>
                  <a:cs typeface="Arial"/>
                  <a:sym typeface="Arial"/>
                </a:rPr>
                <a:t>(1)</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chemeClr val="accent2"/>
                </a:buClr>
                <a:buSzPts val="1400"/>
                <a:buFont typeface="Arial"/>
                <a:buNone/>
              </a:pPr>
              <a:r>
                <a:t/>
              </a:r>
              <a:endParaRPr b="0" i="1" sz="1600" u="none" cap="none" strike="noStrike">
                <a:solidFill>
                  <a:srgbClr val="000000"/>
                </a:solidFill>
                <a:latin typeface="Helvetica Neue"/>
                <a:ea typeface="Helvetica Neue"/>
                <a:cs typeface="Helvetica Neue"/>
                <a:sym typeface="Helvetica Neue"/>
              </a:endParaRPr>
            </a:p>
            <a:p>
              <a:pPr indent="57150" lvl="0" marL="400050" marR="209392" rtl="0" algn="l">
                <a:lnSpc>
                  <a:spcPct val="100000"/>
                </a:lnSpc>
                <a:spcBef>
                  <a:spcPts val="0"/>
                </a:spcBef>
                <a:spcAft>
                  <a:spcPts val="0"/>
                </a:spcAft>
                <a:buClr>
                  <a:schemeClr val="accent2"/>
                </a:buClr>
                <a:buSzPts val="1600"/>
                <a:buFont typeface="Arial"/>
                <a:buNone/>
              </a:pPr>
              <a:r>
                <a:rPr b="0" i="0" lang="en-US" sz="1600" u="none" cap="none" strike="noStrike">
                  <a:solidFill>
                    <a:schemeClr val="accent2"/>
                  </a:solidFill>
                  <a:latin typeface="Arial"/>
                  <a:ea typeface="Arial"/>
                  <a:cs typeface="Arial"/>
                  <a:sym typeface="Arial"/>
                </a:rPr>
                <a:t>Zou, Z., Liu, C., Che, C., &amp; Huang, H. (2014). Clinical genetics of Alzheimer's disease. </a:t>
              </a:r>
              <a:r>
                <a:rPr b="0" i="1" lang="en-US" sz="1600" u="none" cap="none" strike="noStrike">
                  <a:solidFill>
                    <a:schemeClr val="accent2"/>
                  </a:solidFill>
                  <a:latin typeface="Arial"/>
                  <a:ea typeface="Arial"/>
                  <a:cs typeface="Arial"/>
                  <a:sym typeface="Arial"/>
                </a:rPr>
                <a:t>BioMed research international, 2014. </a:t>
              </a:r>
              <a:endParaRPr b="0" i="1" sz="16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accent2"/>
                </a:buClr>
                <a:buSzPts val="1400"/>
                <a:buFont typeface="Arial"/>
                <a:buNone/>
              </a:pPr>
              <a:r>
                <a:t/>
              </a:r>
              <a:endParaRPr b="0" i="1" sz="14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accent2"/>
                </a:buClr>
                <a:buSzPts val="1400"/>
                <a:buFont typeface="Helvetica Neue"/>
                <a:buNone/>
              </a:pPr>
              <a:r>
                <a:t/>
              </a:r>
              <a:endParaRPr b="0" i="1" sz="14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accent2"/>
                </a:buClr>
                <a:buSzPts val="1400"/>
                <a:buFont typeface="Helvetica Neue"/>
                <a:buNone/>
              </a:pPr>
              <a:r>
                <a:t/>
              </a:r>
              <a:endParaRPr b="0" i="1" sz="1400" u="none" cap="none" strike="noStrike">
                <a:solidFill>
                  <a:srgbClr val="000000"/>
                </a:solidFill>
                <a:latin typeface="Helvetica Neue"/>
                <a:ea typeface="Helvetica Neue"/>
                <a:cs typeface="Helvetica Neue"/>
                <a:sym typeface="Helvetica Neue"/>
              </a:endParaRPr>
            </a:p>
          </p:txBody>
        </p:sp>
      </p:grpSp>
      <p:grpSp>
        <p:nvGrpSpPr>
          <p:cNvPr id="62" name="Google Shape;62;p1"/>
          <p:cNvGrpSpPr/>
          <p:nvPr/>
        </p:nvGrpSpPr>
        <p:grpSpPr>
          <a:xfrm>
            <a:off x="14117121" y="5666088"/>
            <a:ext cx="15784770" cy="26255765"/>
            <a:chOff x="0" y="-2"/>
            <a:chExt cx="15784769" cy="26255763"/>
          </a:xfrm>
        </p:grpSpPr>
        <p:sp>
          <p:nvSpPr>
            <p:cNvPr id="63" name="Google Shape;63;p1"/>
            <p:cNvSpPr/>
            <p:nvPr/>
          </p:nvSpPr>
          <p:spPr>
            <a:xfrm>
              <a:off x="0" y="-2"/>
              <a:ext cx="15784769" cy="26255763"/>
            </a:xfrm>
            <a:prstGeom prst="rect">
              <a:avLst/>
            </a:prstGeom>
            <a:noFill/>
            <a:ln cap="flat" cmpd="sng" w="19050">
              <a:solidFill>
                <a:srgbClr val="000000"/>
              </a:solidFill>
              <a:prstDash val="solid"/>
              <a:round/>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Arial"/>
                <a:ea typeface="Arial"/>
                <a:cs typeface="Arial"/>
                <a:sym typeface="Arial"/>
              </a:endParaRPr>
            </a:p>
          </p:txBody>
        </p:sp>
        <p:sp>
          <p:nvSpPr>
            <p:cNvPr id="64" name="Google Shape;64;p1"/>
            <p:cNvSpPr txBox="1"/>
            <p:nvPr/>
          </p:nvSpPr>
          <p:spPr>
            <a:xfrm>
              <a:off x="9525" y="9524"/>
              <a:ext cx="15765600" cy="25258800"/>
            </a:xfrm>
            <a:prstGeom prst="rect">
              <a:avLst/>
            </a:prstGeom>
            <a:noFill/>
            <a:ln>
              <a:noFill/>
            </a:ln>
          </p:spPr>
          <p:txBody>
            <a:bodyPr anchorCtr="0" anchor="t" bIns="91400" lIns="91400" spcFirstLastPara="1" rIns="91400" wrap="square" tIns="91400">
              <a:spAutoFit/>
            </a:bodyPr>
            <a:lstStyle/>
            <a:p>
              <a:pPr indent="0" lvl="6" marL="0" marR="0" rtl="0" algn="l">
                <a:lnSpc>
                  <a:spcPct val="100000"/>
                </a:lnSpc>
                <a:spcBef>
                  <a:spcPts val="0"/>
                </a:spcBef>
                <a:spcAft>
                  <a:spcPts val="0"/>
                </a:spcAft>
                <a:buClr>
                  <a:srgbClr val="941100"/>
                </a:buClr>
                <a:buSzPts val="4500"/>
                <a:buFont typeface="Arial"/>
                <a:buNone/>
              </a:pPr>
              <a:r>
                <a:rPr b="1" i="0" lang="en-US" sz="4500" u="none" cap="none" strike="noStrike">
                  <a:solidFill>
                    <a:srgbClr val="941100"/>
                  </a:solidFill>
                  <a:latin typeface="Arial"/>
                  <a:ea typeface="Arial"/>
                  <a:cs typeface="Arial"/>
                  <a:sym typeface="Arial"/>
                </a:rPr>
                <a:t>                                    Thesis Question</a:t>
              </a:r>
              <a:endParaRPr/>
            </a:p>
            <a:p>
              <a:pPr indent="0" lvl="6" marL="0" marR="0" rtl="0" algn="l">
                <a:lnSpc>
                  <a:spcPct val="100000"/>
                </a:lnSpc>
                <a:spcBef>
                  <a:spcPts val="0"/>
                </a:spcBef>
                <a:spcAft>
                  <a:spcPts val="0"/>
                </a:spcAft>
                <a:buClr>
                  <a:srgbClr val="941100"/>
                </a:buClr>
                <a:buSzPts val="4500"/>
                <a:buFont typeface="Arial"/>
                <a:buNone/>
              </a:pPr>
              <a:r>
                <a:t/>
              </a:r>
              <a:endParaRPr/>
            </a:p>
            <a:p>
              <a:pPr indent="57150" lvl="0" marL="342900" marR="472139" rtl="0" algn="l">
                <a:lnSpc>
                  <a:spcPct val="100000"/>
                </a:lnSpc>
                <a:spcBef>
                  <a:spcPts val="0"/>
                </a:spcBef>
                <a:spcAft>
                  <a:spcPts val="0"/>
                </a:spcAft>
                <a:buClr>
                  <a:srgbClr val="000000"/>
                </a:buClr>
                <a:buSzPts val="4500"/>
                <a:buFont typeface="Arial"/>
                <a:buNone/>
              </a:pPr>
              <a:r>
                <a:rPr b="1" i="1" lang="en-US" sz="4000" u="none" cap="none" strike="noStrike">
                  <a:solidFill>
                    <a:schemeClr val="dk1"/>
                  </a:solidFill>
                </a:rPr>
                <a:t>To what extent can cognitive strategies like meditation and visual imagery be used in the management of Alzheimer’s Dementia?</a:t>
              </a:r>
              <a:endParaRPr b="1" i="0" sz="4000" u="none" cap="none" strike="noStrike">
                <a:solidFill>
                  <a:schemeClr val="dk1"/>
                </a:solidFill>
                <a:latin typeface="Helvetica Neue"/>
                <a:ea typeface="Helvetica Neue"/>
                <a:cs typeface="Helvetica Neue"/>
                <a:sym typeface="Helvetica Neue"/>
              </a:endParaRPr>
            </a:p>
            <a:p>
              <a:pPr indent="57150" lvl="0" marL="342900" marR="472139" rtl="0" algn="just">
                <a:lnSpc>
                  <a:spcPct val="100000"/>
                </a:lnSpc>
                <a:spcBef>
                  <a:spcPts val="0"/>
                </a:spcBef>
                <a:spcAft>
                  <a:spcPts val="0"/>
                </a:spcAft>
                <a:buClr>
                  <a:srgbClr val="000000"/>
                </a:buClr>
                <a:buSzPts val="4000"/>
                <a:buFont typeface="Arial"/>
                <a:buNone/>
              </a:pPr>
              <a:r>
                <a:t/>
              </a:r>
              <a:endParaRPr b="0" i="0" sz="4000" u="none" cap="none" strike="noStrike">
                <a:solidFill>
                  <a:srgbClr val="000000"/>
                </a:solidFill>
                <a:latin typeface="Helvetica Neue"/>
                <a:ea typeface="Helvetica Neue"/>
                <a:cs typeface="Helvetica Neue"/>
                <a:sym typeface="Helvetica Neue"/>
              </a:endParaRPr>
            </a:p>
            <a:p>
              <a:pPr indent="57150" lvl="0" marL="342900" marR="472139" rtl="0" algn="just">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Current Interventions</a:t>
              </a:r>
              <a:endParaRPr/>
            </a:p>
            <a:p>
              <a:pPr indent="57150" lvl="0" marL="342900" marR="472139" rtl="0" algn="just">
                <a:lnSpc>
                  <a:spcPct val="100000"/>
                </a:lnSpc>
                <a:spcBef>
                  <a:spcPts val="0"/>
                </a:spcBef>
                <a:spcAft>
                  <a:spcPts val="0"/>
                </a:spcAft>
                <a:buClr>
                  <a:srgbClr val="000000"/>
                </a:buClr>
                <a:buSzPts val="3300"/>
                <a:buFont typeface="Arial"/>
                <a:buNone/>
              </a:pPr>
              <a:r>
                <a:rPr b="0" i="0" lang="en-US" sz="3300" u="none" cap="none" strike="noStrike">
                  <a:solidFill>
                    <a:srgbClr val="000000"/>
                  </a:solidFill>
                  <a:latin typeface="Arial"/>
                  <a:ea typeface="Arial"/>
                  <a:cs typeface="Arial"/>
                  <a:sym typeface="Arial"/>
                </a:rPr>
                <a:t>   Current interventions for AD include pharmaceuticals, cognitive interventions, and physical interventions. Glutamate regulators and acetylcholine inhibitors are the most commonly prescribed medications for the early stages of dementia (Mayo Clinic, 2022). These medications focus primarily on managing symptoms of cognitive decline by regulating the concentrations of excitatory neurotransmitters in the brain (Mayo Clinic, 2022). Cognitive interventions for dementia include cognitive stimulation training (CST), mindfulness based Alzheimer’s stimulation (MBAS), and cognitive behavioral therapy (CBT). The primary goal of these interventions is to reduce anxiety and depression for people with AD and maintain cognitive function (Quintana-Hernandez et al., 2022). Depression and anxiety are associated with faster cognitive decline in people with AD (Ozen et al., 2021). Finally, physical interventions prioritize motor function and independence. Physical intervention programs for people with AD that have increased their quality of life and ability to complete daily activities included environmental modifications, caretaker education and skill training, and problem solving strategi</a:t>
              </a:r>
              <a:r>
                <a:rPr i="0" lang="en-US" sz="3300" u="none" cap="none" strike="noStrike">
                  <a:solidFill>
                    <a:srgbClr val="000000"/>
                  </a:solidFill>
                </a:rPr>
                <a:t>es (Laver et al., 2017). A meta-analysis on AD studies completed by Aguirre et al. (2013) suggests that the most effective way to manage dementia symptoms is through a combination of physical and cognitive maintenance. </a:t>
              </a:r>
              <a:endParaRPr i="0" sz="1400" u="none" cap="none" strike="noStrike">
                <a:solidFill>
                  <a:srgbClr val="000000"/>
                </a:solidFill>
                <a:latin typeface="Helvetica Neue"/>
                <a:ea typeface="Helvetica Neue"/>
                <a:cs typeface="Helvetica Neue"/>
                <a:sym typeface="Helvetica Neue"/>
              </a:endParaRPr>
            </a:p>
            <a:p>
              <a:pPr indent="57150" lvl="0" marL="342900" marR="472139" rtl="0" algn="just">
                <a:lnSpc>
                  <a:spcPct val="100000"/>
                </a:lnSpc>
                <a:spcBef>
                  <a:spcPts val="0"/>
                </a:spcBef>
                <a:spcAft>
                  <a:spcPts val="0"/>
                </a:spcAft>
                <a:buClr>
                  <a:srgbClr val="800000"/>
                </a:buClr>
                <a:buSzPts val="1400"/>
                <a:buFont typeface="Arial"/>
                <a:buNone/>
              </a:pPr>
              <a:r>
                <a:t/>
              </a:r>
              <a:endParaRPr b="1" sz="4000">
                <a:latin typeface="Helvetica Neue"/>
                <a:ea typeface="Helvetica Neue"/>
                <a:cs typeface="Helvetica Neue"/>
                <a:sym typeface="Helvetica Neue"/>
              </a:endParaRPr>
            </a:p>
            <a:p>
              <a:pPr indent="0" lvl="0" marL="0" marR="472139" rtl="0" algn="just">
                <a:lnSpc>
                  <a:spcPct val="100000"/>
                </a:lnSpc>
                <a:spcBef>
                  <a:spcPts val="0"/>
                </a:spcBef>
                <a:spcAft>
                  <a:spcPts val="0"/>
                </a:spcAft>
                <a:buClr>
                  <a:srgbClr val="000000"/>
                </a:buClr>
                <a:buSzPts val="4000"/>
                <a:buFont typeface="Arial"/>
                <a:buNone/>
              </a:pPr>
              <a:r>
                <a:rPr b="1" lang="en-US">
                  <a:latin typeface="Helvetica Neue"/>
                  <a:ea typeface="Helvetica Neue"/>
                  <a:cs typeface="Helvetica Neue"/>
                  <a:sym typeface="Helvetica Neue"/>
                </a:rPr>
                <a:t>      </a:t>
              </a:r>
              <a:r>
                <a:rPr b="1" i="0" lang="en-US" sz="4000" u="none" cap="none" strike="noStrike">
                  <a:solidFill>
                    <a:srgbClr val="000000"/>
                  </a:solidFill>
                  <a:latin typeface="Arial"/>
                  <a:ea typeface="Arial"/>
                  <a:cs typeface="Arial"/>
                  <a:sym typeface="Arial"/>
                </a:rPr>
                <a:t>Meditation and Visual Imagery as New Strategies</a:t>
              </a:r>
              <a:endParaRPr b="0" i="0" sz="2000" u="none" cap="none" strike="noStrike">
                <a:solidFill>
                  <a:srgbClr val="000000"/>
                </a:solidFill>
                <a:latin typeface="Helvetica Neue"/>
                <a:ea typeface="Helvetica Neue"/>
                <a:cs typeface="Helvetica Neue"/>
                <a:sym typeface="Helvetica Neue"/>
              </a:endParaRPr>
            </a:p>
            <a:p>
              <a:pPr indent="0" lvl="0" marL="342900" marR="472139" rtl="0" algn="just">
                <a:lnSpc>
                  <a:spcPct val="100000"/>
                </a:lnSpc>
                <a:spcBef>
                  <a:spcPts val="0"/>
                </a:spcBef>
                <a:spcAft>
                  <a:spcPts val="0"/>
                </a:spcAft>
                <a:buClr>
                  <a:srgbClr val="000000"/>
                </a:buClr>
                <a:buSzPts val="3600"/>
                <a:buFont typeface="Arial"/>
                <a:buNone/>
              </a:pPr>
              <a:r>
                <a:rPr lang="en-US" sz="3600"/>
                <a:t>     </a:t>
              </a:r>
              <a:r>
                <a:rPr b="0" i="0" lang="en-US" sz="3300" u="none" cap="none" strike="noStrike">
                  <a:solidFill>
                    <a:srgbClr val="000000"/>
                  </a:solidFill>
                  <a:latin typeface="Arial"/>
                  <a:ea typeface="Arial"/>
                  <a:cs typeface="Arial"/>
                  <a:sym typeface="Arial"/>
                </a:rPr>
                <a:t>Meditation and visual imagery are cognitive strategies that have been studied in the contexts of positive psychology and sports psychology respectively. Meditation is an intervention for people with dementia is still being researched. The majority of clinical studies focusing on meditation for people with AD have been published in the last decade, but the results of these studies suggest that meditation can be beneficial cognitively and physically (Hoffman et al., 2020). Meditation reduces stress and anxiety by decreasing cortisol levels in the body. Additionally, it can increase glucose and insulin metabolism in the body as well as improving blood flow in damaged areas of the brain (Singh-Khalsa, 2015). High concentrations of cortisol are associated with the onset of type II diabetes, hypertension, inflammation, depression, and physical activity (Hoffman et al., 2020). These are all risk factors associated with developing Alzheimer’s dementia as well as exacerbating the progression of dementia (Loy et al., 2013).</a:t>
              </a:r>
              <a:endParaRPr b="0" i="0" sz="3300" u="none" cap="none" strike="noStrike">
                <a:solidFill>
                  <a:srgbClr val="000000"/>
                </a:solidFill>
                <a:latin typeface="Helvetica Neue"/>
                <a:ea typeface="Helvetica Neue"/>
                <a:cs typeface="Helvetica Neue"/>
                <a:sym typeface="Helvetica Neue"/>
              </a:endParaRPr>
            </a:p>
            <a:p>
              <a:pPr indent="57150" lvl="0" marL="342900" marR="472139" rtl="0" algn="just">
                <a:lnSpc>
                  <a:spcPct val="100000"/>
                </a:lnSpc>
                <a:spcBef>
                  <a:spcPts val="0"/>
                </a:spcBef>
                <a:spcAft>
                  <a:spcPts val="0"/>
                </a:spcAft>
                <a:buClr>
                  <a:srgbClr val="000000"/>
                </a:buClr>
                <a:buSzPts val="3300"/>
                <a:buFont typeface="Arial"/>
                <a:buNone/>
              </a:pPr>
              <a:r>
                <a:rPr b="0" i="0" lang="en-US" sz="3300" u="none" cap="none" strike="noStrike">
                  <a:solidFill>
                    <a:srgbClr val="000000"/>
                  </a:solidFill>
                  <a:latin typeface="Arial"/>
                  <a:ea typeface="Arial"/>
                  <a:cs typeface="Arial"/>
                  <a:sym typeface="Arial"/>
                </a:rPr>
                <a:t>    Visual imagery studies in sports psychology were developed based off of the psychoneuromuscular theory. The premise of this theory is that imagining one’s self completing an action will activate the same neural pathways as completing the action in reality, but to a lesser extent. Athletes who utilize visual imagery prior to completing a task have reported higher levels of self-efficacy and self-confidence (Munzert &amp; Kruger, 2018). </a:t>
              </a:r>
              <a:endParaRPr/>
            </a:p>
          </p:txBody>
        </p:sp>
      </p:grpSp>
      <p:sp>
        <p:nvSpPr>
          <p:cNvPr id="65" name="Google Shape;65;p1"/>
          <p:cNvSpPr txBox="1"/>
          <p:nvPr/>
        </p:nvSpPr>
        <p:spPr>
          <a:xfrm>
            <a:off x="41642376" y="19981335"/>
            <a:ext cx="1515002" cy="701292"/>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FFFFFF"/>
              </a:buClr>
              <a:buSzPts val="3600"/>
              <a:buFont typeface="Arial"/>
              <a:buNone/>
            </a:pPr>
            <a:r>
              <a:rPr b="0" i="0" lang="en-US" sz="3600" u="none" cap="none" strike="noStrike">
                <a:solidFill>
                  <a:srgbClr val="FFFFFF"/>
                </a:solidFill>
                <a:latin typeface="Arial"/>
                <a:ea typeface="Arial"/>
                <a:cs typeface="Arial"/>
                <a:sym typeface="Arial"/>
              </a:rPr>
              <a:t>B</a:t>
            </a:r>
            <a:endParaRPr/>
          </a:p>
        </p:txBody>
      </p:sp>
      <p:pic>
        <p:nvPicPr>
          <p:cNvPr descr="Picture 4" id="66" name="Google Shape;66;p1"/>
          <p:cNvPicPr preferRelativeResize="0"/>
          <p:nvPr/>
        </p:nvPicPr>
        <p:blipFill rotWithShape="1">
          <a:blip r:embed="rId3">
            <a:alphaModFix/>
          </a:blip>
          <a:srcRect b="0" l="0" r="0" t="0"/>
          <a:stretch/>
        </p:blipFill>
        <p:spPr>
          <a:xfrm>
            <a:off x="1601644" y="1077207"/>
            <a:ext cx="5922789" cy="3541903"/>
          </a:xfrm>
          <a:prstGeom prst="rect">
            <a:avLst/>
          </a:prstGeom>
          <a:noFill/>
          <a:ln>
            <a:noFill/>
          </a:ln>
        </p:spPr>
      </p:pic>
      <p:pic>
        <p:nvPicPr>
          <p:cNvPr id="67" name="Google Shape;67;p1"/>
          <p:cNvPicPr preferRelativeResize="0"/>
          <p:nvPr/>
        </p:nvPicPr>
        <p:blipFill>
          <a:blip r:embed="rId4">
            <a:alphaModFix/>
          </a:blip>
          <a:stretch>
            <a:fillRect/>
          </a:stretch>
        </p:blipFill>
        <p:spPr>
          <a:xfrm>
            <a:off x="38374675" y="675850"/>
            <a:ext cx="4566125" cy="4609599"/>
          </a:xfrm>
          <a:prstGeom prst="rect">
            <a:avLst/>
          </a:prstGeom>
          <a:noFill/>
          <a:ln>
            <a:noFill/>
          </a:ln>
        </p:spPr>
      </p:pic>
      <p:grpSp>
        <p:nvGrpSpPr>
          <p:cNvPr id="68" name="Google Shape;68;p1"/>
          <p:cNvGrpSpPr/>
          <p:nvPr/>
        </p:nvGrpSpPr>
        <p:grpSpPr>
          <a:xfrm>
            <a:off x="907811" y="5626037"/>
            <a:ext cx="13092600" cy="26761424"/>
            <a:chOff x="0" y="0"/>
            <a:chExt cx="13092600" cy="26761424"/>
          </a:xfrm>
        </p:grpSpPr>
        <p:sp>
          <p:nvSpPr>
            <p:cNvPr id="69" name="Google Shape;69;p1"/>
            <p:cNvSpPr/>
            <p:nvPr/>
          </p:nvSpPr>
          <p:spPr>
            <a:xfrm>
              <a:off x="0" y="0"/>
              <a:ext cx="13092600" cy="26295900"/>
            </a:xfrm>
            <a:prstGeom prst="rect">
              <a:avLst/>
            </a:prstGeom>
            <a:noFill/>
            <a:ln cap="flat" cmpd="sng" w="19050">
              <a:solidFill>
                <a:srgbClr val="000000"/>
              </a:solidFill>
              <a:prstDash val="solid"/>
              <a:round/>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Arial"/>
                <a:ea typeface="Arial"/>
                <a:cs typeface="Arial"/>
                <a:sym typeface="Arial"/>
              </a:endParaRPr>
            </a:p>
          </p:txBody>
        </p:sp>
        <p:sp>
          <p:nvSpPr>
            <p:cNvPr id="70" name="Google Shape;70;p1"/>
            <p:cNvSpPr txBox="1"/>
            <p:nvPr/>
          </p:nvSpPr>
          <p:spPr>
            <a:xfrm>
              <a:off x="9525" y="9524"/>
              <a:ext cx="13073700" cy="26751900"/>
            </a:xfrm>
            <a:prstGeom prst="rect">
              <a:avLst/>
            </a:prstGeom>
            <a:noFill/>
            <a:ln>
              <a:noFill/>
            </a:ln>
          </p:spPr>
          <p:txBody>
            <a:bodyPr anchorCtr="0" anchor="t" bIns="91400" lIns="91400" spcFirstLastPara="1" rIns="91400" wrap="square" tIns="91400">
              <a:spAutoFit/>
            </a:bodyPr>
            <a:lstStyle/>
            <a:p>
              <a:pPr indent="369887" lvl="0" marL="0" marR="0" rtl="0" algn="ctr">
                <a:lnSpc>
                  <a:spcPct val="100000"/>
                </a:lnSpc>
                <a:spcBef>
                  <a:spcPts val="0"/>
                </a:spcBef>
                <a:spcAft>
                  <a:spcPts val="0"/>
                </a:spcAft>
                <a:buClr>
                  <a:srgbClr val="800000"/>
                </a:buClr>
                <a:buSzPts val="5000"/>
                <a:buFont typeface="Arial"/>
                <a:buNone/>
              </a:pPr>
              <a:r>
                <a:rPr b="1" i="0" lang="en-US" sz="5000" u="none" cap="none" strike="noStrike">
                  <a:solidFill>
                    <a:srgbClr val="990000"/>
                  </a:solidFill>
                  <a:latin typeface="Arial"/>
                  <a:ea typeface="Arial"/>
                  <a:cs typeface="Arial"/>
                  <a:sym typeface="Arial"/>
                </a:rPr>
                <a:t>Alzheimer’s Dementia</a:t>
              </a:r>
              <a:endParaRPr b="0" i="0" sz="3300" u="none" cap="none" strike="noStrike">
                <a:solidFill>
                  <a:srgbClr val="990000"/>
                </a:solidFill>
                <a:latin typeface="Helvetica Neue"/>
                <a:ea typeface="Helvetica Neue"/>
                <a:cs typeface="Helvetica Neue"/>
                <a:sym typeface="Helvetica Neue"/>
              </a:endParaRPr>
            </a:p>
            <a:p>
              <a:pPr indent="114300" lvl="0" marL="285750" marR="483522" rtl="0" algn="just">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  </a:t>
              </a:r>
              <a:endParaRPr b="1" i="0" sz="3200" u="none" cap="none" strike="noStrike">
                <a:solidFill>
                  <a:srgbClr val="000000"/>
                </a:solidFill>
                <a:latin typeface="Arial"/>
                <a:ea typeface="Arial"/>
                <a:cs typeface="Arial"/>
                <a:sym typeface="Arial"/>
              </a:endParaRPr>
            </a:p>
            <a:p>
              <a:pPr indent="114300" lvl="0" marL="285750" marR="483522" rtl="0" algn="just">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Nearly 6.5 million Americans aged 65 or older live with dementia, a global term used to describe cognitive decline (i.e., memory loss, communication problems, planning difficulties) and motor decline due to brain tissue damage (Alzheimer’s Association, 2023). </a:t>
              </a:r>
              <a:r>
                <a:rPr b="0" i="0" lang="en-US" sz="3200" u="none" cap="none" strike="noStrike">
                  <a:solidFill>
                    <a:srgbClr val="000000"/>
                  </a:solidFill>
                  <a:latin typeface="Arial"/>
                  <a:ea typeface="Arial"/>
                  <a:cs typeface="Arial"/>
                  <a:sym typeface="Arial"/>
                </a:rPr>
                <a:t>Dementia can develop due to the aging process, but the onset can also occur from stroke, traumatic brain injury, infection, substance abuse, or nutritional deficiencies. Early signs of dementia can include confusion with time and space orientation, trouble completing familiar tasks, forgetting recently learned information, and decreased judgement when completing tasks. As dementia progresses, personality and behavioral changes may start to occur (i.e., withdrawal, anxiety, depression, aggression). In the late stages of dementia, cognitive and motor decline is usually severe and impacts the person with dementia’s ability to complete tasks independently (Alzheimer’s Association, 2023). While dementia is a non-reversible and non-curable condition, there are possible cognitive, physical, and pharmacological interventions that can maintain motor and cognitive function for as long as possible. </a:t>
              </a:r>
              <a:endParaRPr/>
            </a:p>
            <a:p>
              <a:pPr indent="114300" lvl="0" marL="285750" marR="483522" rtl="0" algn="just">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a:p>
              <a:pPr indent="114300" lvl="0" marL="285750" marR="483522" rtl="0" algn="just">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Alzheimer’s Dementia (AD) is the most common type of dementia, accounting for around 80% of all dementia diagnoses (Alzheimer’s Association, 2023). The key characteristic that differentiates AD from other forms is the presence of amyloid-beta plaques and neurofibrillary tangles. Amyloid-beta plaques are composed of amyloid-beta 40 and amyloid-beta 42 proteins (Zou et al., 2014). While the mechanisms of amyloid-beta proteins are still unsure, it is suggested that these proteins have antimicrobial properties in a brain without dementia (Brothers et al., 2018). The production and recycling of amyloid-beta proteins is disrupted due to tissue damage in people with AD. Higher concentrations of amyloid-beta proteins create a higher likelihood of forming toxic amyloid-beta plaques which reside in the spaces between neurons (Zou et al., 2014). As these plaques continue to accumulate in the brain, they cause neurodegeneration that leads to cognitive and motor decline.</a:t>
              </a:r>
              <a:endParaRPr b="0" i="0" sz="3200" u="none" cap="none" strike="noStrike">
                <a:solidFill>
                  <a:srgbClr val="000000"/>
                </a:solidFill>
                <a:latin typeface="Arial"/>
                <a:ea typeface="Arial"/>
                <a:cs typeface="Arial"/>
                <a:sym typeface="Arial"/>
              </a:endParaRPr>
            </a:p>
            <a:p>
              <a:pPr indent="114300" lvl="0" marL="285750" marR="483522" rtl="0" algn="just">
                <a:lnSpc>
                  <a:spcPct val="100000"/>
                </a:lnSpc>
                <a:spcBef>
                  <a:spcPts val="0"/>
                </a:spcBef>
                <a:spcAft>
                  <a:spcPts val="0"/>
                </a:spcAft>
                <a:buClr>
                  <a:srgbClr val="000000"/>
                </a:buClr>
                <a:buSzPts val="3200"/>
                <a:buFont typeface="Arial"/>
                <a:buNone/>
              </a:pPr>
              <a:r>
                <a:t/>
              </a:r>
              <a:endParaRPr sz="3200"/>
            </a:p>
            <a:p>
              <a:pPr indent="114300" lvl="0" marL="285750" marR="483522" rtl="0" algn="just">
                <a:lnSpc>
                  <a:spcPct val="100000"/>
                </a:lnSpc>
                <a:spcBef>
                  <a:spcPts val="0"/>
                </a:spcBef>
                <a:spcAft>
                  <a:spcPts val="0"/>
                </a:spcAft>
                <a:buClr>
                  <a:srgbClr val="000000"/>
                </a:buClr>
                <a:buSzPts val="3200"/>
                <a:buFont typeface="Arial"/>
                <a:buNone/>
              </a:pPr>
              <a:r>
                <a:t/>
              </a:r>
              <a:endParaRPr sz="3200"/>
            </a:p>
            <a:p>
              <a:pPr indent="114300" lvl="0" marL="285750" marR="483522" rtl="0" algn="just">
                <a:lnSpc>
                  <a:spcPct val="100000"/>
                </a:lnSpc>
                <a:spcBef>
                  <a:spcPts val="0"/>
                </a:spcBef>
                <a:spcAft>
                  <a:spcPts val="0"/>
                </a:spcAft>
                <a:buClr>
                  <a:srgbClr val="000000"/>
                </a:buClr>
                <a:buSzPts val="3200"/>
                <a:buFont typeface="Arial"/>
                <a:buNone/>
              </a:pPr>
              <a:r>
                <a:t/>
              </a:r>
              <a:endParaRPr sz="3200"/>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3300"/>
                <a:buFont typeface="Arial"/>
                <a:buNone/>
              </a:pPr>
              <a:r>
                <a:t/>
              </a:r>
              <a:endParaRPr b="1" i="1" sz="3300">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3300"/>
                <a:buFont typeface="Arial"/>
                <a:buNone/>
              </a:pPr>
              <a:r>
                <a:t/>
              </a:r>
              <a:endParaRPr b="1" i="1" sz="3300">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a:p>
              <a:pPr indent="369887" lvl="0" marL="0" marR="0" rtl="0" algn="ctr">
                <a:lnSpc>
                  <a:spcPct val="100000"/>
                </a:lnSpc>
                <a:spcBef>
                  <a:spcPts val="0"/>
                </a:spcBef>
                <a:spcAft>
                  <a:spcPts val="0"/>
                </a:spcAft>
                <a:buClr>
                  <a:srgbClr val="000000"/>
                </a:buClr>
                <a:buSzPts val="3300"/>
                <a:buFont typeface="Arial"/>
                <a:buNone/>
              </a:pPr>
              <a:r>
                <a:rPr b="1" lang="en-US" sz="3300">
                  <a:latin typeface="Helvetica Neue"/>
                  <a:ea typeface="Helvetica Neue"/>
                  <a:cs typeface="Helvetica Neue"/>
                  <a:sym typeface="Helvetica Neue"/>
                </a:rPr>
                <a:t>Normal Brain									Diseased Brain</a:t>
              </a:r>
              <a:endParaRPr b="1" sz="3300">
                <a:latin typeface="Helvetica Neue"/>
                <a:ea typeface="Helvetica Neue"/>
                <a:cs typeface="Helvetica Neue"/>
                <a:sym typeface="Helvetica Neue"/>
              </a:endParaRPr>
            </a:p>
            <a:p>
              <a:pPr indent="369887" lvl="0" marL="0" marR="0" rtl="0" algn="ctr">
                <a:lnSpc>
                  <a:spcPct val="100000"/>
                </a:lnSpc>
                <a:spcBef>
                  <a:spcPts val="0"/>
                </a:spcBef>
                <a:spcAft>
                  <a:spcPts val="0"/>
                </a:spcAft>
                <a:buClr>
                  <a:srgbClr val="000000"/>
                </a:buClr>
                <a:buSzPts val="3300"/>
                <a:buFont typeface="Arial"/>
                <a:buNone/>
              </a:pPr>
              <a:r>
                <a:t/>
              </a:r>
              <a:endParaRPr b="1" i="1" sz="3300">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rPr lang="en-US" sz="3300">
                  <a:latin typeface="Helvetica Neue"/>
                  <a:ea typeface="Helvetica Neue"/>
                  <a:cs typeface="Helvetica Neue"/>
                  <a:sym typeface="Helvetica Neue"/>
                </a:rPr>
                <a:t>Source; </a:t>
              </a:r>
              <a:r>
                <a:rPr i="1" lang="en-US" sz="3300">
                  <a:latin typeface="Helvetica Neue"/>
                  <a:ea typeface="Helvetica Neue"/>
                  <a:cs typeface="Helvetica Neue"/>
                  <a:sym typeface="Helvetica Neue"/>
                </a:rPr>
                <a:t>Medical News Today</a:t>
              </a:r>
              <a:endParaRPr i="1" sz="3300">
                <a:latin typeface="Helvetica Neue"/>
                <a:ea typeface="Helvetica Neue"/>
                <a:cs typeface="Helvetica Neue"/>
                <a:sym typeface="Helvetica Neue"/>
              </a:endParaRPr>
            </a:p>
            <a:p>
              <a:pPr indent="369887" lvl="0" marL="0" marR="0" rtl="0" algn="l">
                <a:lnSpc>
                  <a:spcPct val="100000"/>
                </a:lnSpc>
                <a:spcBef>
                  <a:spcPts val="0"/>
                </a:spcBef>
                <a:spcAft>
                  <a:spcPts val="0"/>
                </a:spcAft>
                <a:buClr>
                  <a:srgbClr val="000000"/>
                </a:buClr>
                <a:buSzPts val="3300"/>
                <a:buFont typeface="Arial"/>
                <a:buNone/>
              </a:pPr>
              <a:r>
                <a:t/>
              </a:r>
              <a:endParaRPr b="1" i="1" sz="3300" u="none" cap="none" strike="noStrike">
                <a:solidFill>
                  <a:srgbClr val="000000"/>
                </a:solidFill>
                <a:latin typeface="Helvetica Neue"/>
                <a:ea typeface="Helvetica Neue"/>
                <a:cs typeface="Helvetica Neue"/>
                <a:sym typeface="Helvetica Neue"/>
              </a:endParaRPr>
            </a:p>
          </p:txBody>
        </p:sp>
      </p:grpSp>
      <p:pic>
        <p:nvPicPr>
          <p:cNvPr id="71" name="Google Shape;71;p1"/>
          <p:cNvPicPr preferRelativeResize="0"/>
          <p:nvPr/>
        </p:nvPicPr>
        <p:blipFill>
          <a:blip r:embed="rId5">
            <a:alphaModFix/>
          </a:blip>
          <a:stretch>
            <a:fillRect/>
          </a:stretch>
        </p:blipFill>
        <p:spPr>
          <a:xfrm>
            <a:off x="1418650" y="25131750"/>
            <a:ext cx="12070900" cy="4795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light-2">
  <a:themeElements>
    <a:clrScheme name="simple-light-2">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light-2">
  <a:themeElements>
    <a:clrScheme name="simple-light-2">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